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  <p:sldMasterId id="2147483693" r:id="rId2"/>
  </p:sldMasterIdLst>
  <p:handoutMasterIdLst>
    <p:handoutMasterId r:id="rId9"/>
  </p:handoutMasterIdLst>
  <p:sldIdLst>
    <p:sldId id="269" r:id="rId3"/>
    <p:sldId id="274" r:id="rId4"/>
    <p:sldId id="277" r:id="rId5"/>
    <p:sldId id="272" r:id="rId6"/>
    <p:sldId id="276" r:id="rId7"/>
    <p:sldId id="275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 snapToGrid="0" snapToObjects="1">
      <p:cViewPr varScale="1">
        <p:scale>
          <a:sx n="150" d="100"/>
          <a:sy n="150" d="100"/>
        </p:scale>
        <p:origin x="5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38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8AE7AFF-E50C-5245-9805-A09DFE579F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F6433CA-925D-AD4B-A500-5AE785C90B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98225-48BD-C644-AB89-CEA2E14BE1E6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DA2A01E-64E4-C14C-9686-4DAAC9C162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DF5AA5A-50CA-E64D-8FEE-64FEFC3517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5B79B-040B-1240-9DF0-63F66B899D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7538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0708442-D50F-3942-A3C3-C31B33EDCC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951" y="7247"/>
            <a:ext cx="9144000" cy="5138928"/>
          </a:xfrm>
          <a:prstGeom prst="rect">
            <a:avLst/>
          </a:prstGeom>
        </p:spPr>
      </p:pic>
      <p:sp>
        <p:nvSpPr>
          <p:cNvPr id="19" name="标题 18">
            <a:extLst>
              <a:ext uri="{FF2B5EF4-FFF2-40B4-BE49-F238E27FC236}">
                <a16:creationId xmlns:a16="http://schemas.microsoft.com/office/drawing/2014/main" id="{A29A8894-B9AC-6E44-8549-3C8505795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26" y="2063112"/>
            <a:ext cx="8014417" cy="60209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9" name="文本占位符 38">
            <a:extLst>
              <a:ext uri="{FF2B5EF4-FFF2-40B4-BE49-F238E27FC236}">
                <a16:creationId xmlns:a16="http://schemas.microsoft.com/office/drawing/2014/main" id="{90645341-7C8A-5840-ADAD-30EFA9D19B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5527" y="2665207"/>
            <a:ext cx="3354388" cy="349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43" name="文本占位符 42">
            <a:extLst>
              <a:ext uri="{FF2B5EF4-FFF2-40B4-BE49-F238E27FC236}">
                <a16:creationId xmlns:a16="http://schemas.microsoft.com/office/drawing/2014/main" id="{3F77971E-3B25-B747-9587-53F9F578B2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2892" y="3881172"/>
            <a:ext cx="3354388" cy="246062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2060"/>
              </a:buClr>
              <a:buSzPct val="85000"/>
              <a:buFont typeface="Wingdings" pitchFamily="2" charset="2"/>
              <a:buChar char="l"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45" name="文本占位符 44">
            <a:extLst>
              <a:ext uri="{FF2B5EF4-FFF2-40B4-BE49-F238E27FC236}">
                <a16:creationId xmlns:a16="http://schemas.microsoft.com/office/drawing/2014/main" id="{7B5891B2-94C0-4C4E-862A-8292B9E148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3400" y="4254500"/>
            <a:ext cx="3306763" cy="24606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7030A0"/>
              </a:buClr>
              <a:buSzPct val="85000"/>
              <a:buFont typeface="Wingdings" pitchFamily="2" charset="2"/>
              <a:buChar char="l"/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6186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176DD-FE09-0346-A5CA-C6B37FEF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05F868-8A10-684F-906E-415CE14F8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AD4050-0607-DF4A-B35B-D779EE5AB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2F4E9E7-BCE8-AF44-85DB-28F25F606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7EF74C9-9075-0248-9315-CF38CAF4C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795BC1-273B-6D4A-81C9-051BE764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108957-5DB6-8142-A9E3-1D04A708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37CDE5C-922C-C84D-8927-0B4F7291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4814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6B787E-6A54-3540-B783-92948685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9244D3-C07F-7841-8EA4-8ACC066A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1C762E4-D56B-8545-8923-22208CB85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495F907-4831-4547-816A-34F917C8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2804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73E2DA1-17A0-5E48-9EFD-62D44F0C9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9689EBB-3471-C848-94A8-5D2A6C3A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3A5961-B3F8-E042-9BC8-0EBAA4BE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2103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F51F80-8F92-D04F-8B92-A97C5239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9C96EF-4F68-AA4B-BFB5-DAB821017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BF0C59D-A950-1340-AFA6-31F4798D2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197150-6530-C346-9C2B-B2573E5D8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3B6916-B12D-454A-9DDB-75FD1626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6D33D9-B94E-8B40-A63C-65648DBD5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9289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7B6FFC-B390-4145-AE55-86EA17E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B99C081-9891-4F47-A66A-4E08ACAB0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AE5C2A-ABF1-7046-9AD4-4065EA770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C9F26C-CFEF-1F4E-ACF8-EDEEF2DB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517849-3051-1046-B727-0CDB703D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7226018-1659-1D47-B0C5-06FE3F3D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48999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B76D28-1B8A-A54B-AD40-207CB6F6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C3810B-F452-7F48-A20A-49D33DE4C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DBFE3A-6305-5B40-B2A8-784EB812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C24767-BC1F-A145-8618-DEC71720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4167-6885-7748-BF1F-CE10A9CF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3463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856BD3E-8EEC-3A4C-8000-1BC0B4766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FDE06E9-0FDE-C04B-8532-828EFC86E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0F770F-8392-2045-96BC-647B70D9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7576C1-A528-1846-8A0F-B52D0D78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FF62E2-2989-3347-A0BB-44B93D43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619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9C17509-0121-F045-9E8A-A74C81D25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572"/>
            <a:ext cx="9144000" cy="5138928"/>
          </a:xfrm>
          <a:prstGeom prst="rect">
            <a:avLst/>
          </a:prstGeom>
        </p:spPr>
      </p:pic>
      <p:sp>
        <p:nvSpPr>
          <p:cNvPr id="7" name="文本占位符 6">
            <a:extLst>
              <a:ext uri="{FF2B5EF4-FFF2-40B4-BE49-F238E27FC236}">
                <a16:creationId xmlns:a16="http://schemas.microsoft.com/office/drawing/2014/main" id="{55457165-C228-B340-9BCD-F81B62DF16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283" y="691791"/>
            <a:ext cx="3855665" cy="3816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i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1587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16E5263-4CEF-9549-B4B4-F7B5612D63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572"/>
            <a:ext cx="9144000" cy="5138928"/>
          </a:xfrm>
          <a:prstGeom prst="rect">
            <a:avLst/>
          </a:prstGeom>
        </p:spPr>
      </p:pic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9EE41C2-053D-BE47-9112-920BB37325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1047" y="676261"/>
            <a:ext cx="15494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目录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E72B6DD4-92E1-E942-A6B8-8943866DC7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1482" y="987494"/>
            <a:ext cx="1549399" cy="28240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 i="1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en-US" altLang="zh-CN" dirty="0"/>
              <a:t>CONTENT</a:t>
            </a:r>
            <a:endParaRPr kumimoji="1" lang="zh-CN" altLang="en-US" dirty="0"/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320A3C4E-D8D9-8C45-996E-E2B02DC9A9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89267" y="1948386"/>
            <a:ext cx="3669341" cy="268722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ts val="408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90000"/>
              <a:buFont typeface="Wingdings" pitchFamily="2" charset="2"/>
              <a:buChar char="l"/>
              <a:defRPr sz="14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 sz="16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 sz="16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  <a:endParaRPr kumimoji="1" lang="en-US" altLang="zh-CN" dirty="0"/>
          </a:p>
          <a:p>
            <a:pPr lvl="0"/>
            <a:r>
              <a:rPr kumimoji="1" lang="zh-CN" altLang="en-US" dirty="0"/>
              <a:t>点击此处编辑母版文本样式</a:t>
            </a:r>
            <a:endParaRPr kumimoji="1" lang="en-US" altLang="zh-CN" dirty="0"/>
          </a:p>
          <a:p>
            <a:pPr lvl="0"/>
            <a:r>
              <a:rPr kumimoji="1" lang="zh-CN" altLang="en-US" dirty="0"/>
              <a:t>点击此处编辑母版文本样式</a:t>
            </a:r>
            <a:endParaRPr kumimoji="1" lang="en-US" altLang="zh-CN" dirty="0"/>
          </a:p>
          <a:p>
            <a:pPr lvl="0"/>
            <a:r>
              <a:rPr kumimoji="1" lang="zh-CN" altLang="en-US" dirty="0"/>
              <a:t>点击此处编辑母版文本样式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4929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3DEE323-F908-FC4E-BC05-3E4EA45F88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38928"/>
          </a:xfrm>
          <a:prstGeom prst="rect">
            <a:avLst/>
          </a:prstGeom>
        </p:spPr>
      </p:pic>
      <p:sp>
        <p:nvSpPr>
          <p:cNvPr id="7" name="文本占位符 6">
            <a:extLst>
              <a:ext uri="{FF2B5EF4-FFF2-40B4-BE49-F238E27FC236}">
                <a16:creationId xmlns:a16="http://schemas.microsoft.com/office/drawing/2014/main" id="{55457165-C228-B340-9BCD-F81B62DF16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6234" y="2231596"/>
            <a:ext cx="4165766" cy="68030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i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3571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FC760F67-8E40-9743-BF62-597730CEED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572"/>
            <a:ext cx="9144000" cy="5138928"/>
          </a:xfrm>
          <a:prstGeom prst="rect">
            <a:avLst/>
          </a:prstGeo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4E8DC8B-E8EC-7044-8951-88CFCDA29F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963" y="1765300"/>
            <a:ext cx="4507823" cy="5564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  <p:sp>
        <p:nvSpPr>
          <p:cNvPr id="6" name="图片占位符 5">
            <a:extLst>
              <a:ext uri="{FF2B5EF4-FFF2-40B4-BE49-F238E27FC236}">
                <a16:creationId xmlns:a16="http://schemas.microsoft.com/office/drawing/2014/main" id="{58C60F3C-D883-2C49-BF48-A1EDAD44C43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23845" y="2787068"/>
            <a:ext cx="1216025" cy="1165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kumimoji="1" lang="zh-CN" altLang="en-US" dirty="0"/>
              <a:t>二维码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A0C0229-1BA2-0E42-96D4-DFE29AE94EA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816" y="2319855"/>
            <a:ext cx="3362325" cy="1857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单击此处编辑英文标题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E6DD6092-B716-844A-9A2E-EE88C0BED3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816" y="4084793"/>
            <a:ext cx="2400300" cy="3413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9118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026A30-5F8B-F648-993F-71E10726B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CC4CB3B-89AD-2243-ABEF-3A85B82CF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12299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CEAB9C-A35C-BC49-89E4-CDBEF3EE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82D916-06C0-3443-9303-710E8E384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A400A2-C133-8844-9032-A5A0B6AF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B0998B-F651-7142-AB1F-6C693950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E56EB5-ADE9-6F4E-A209-6B4CE4D8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439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7B776D-F825-514F-8197-D5EC7CFC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EA6359-4586-3440-9020-1295AC4B3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D2BA6A-AB8E-CC4C-88E2-5E3A661BF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8A7AAD-198B-674F-B542-8D33B2B0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A3B52C-078F-B347-959B-F2E8B3E7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595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4DFBE5-8770-1B42-8865-67DD9040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95E266-B089-224F-9361-7814D9B13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AD25479-027D-6C4C-8D59-814E7074D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0D1C25-8031-7F47-AE0A-D010200C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85528E-9F06-8245-B89D-19CF6E32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E30EEE-0726-EF4E-B74B-BA85E9AAD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3364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29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  <p:sldLayoutId id="2147483707" r:id="rId3"/>
    <p:sldLayoutId id="2147483706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C5880F8-1C82-BB42-B874-3BDB5938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990455-C1B9-964A-BE1B-B9A69B97F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004D9C-02A6-6645-9F5F-A31CBB129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E4A1-F0AA-8B49-9CCA-76BE70020728}" type="datetimeFigureOut">
              <a:rPr kumimoji="1" lang="zh-CN" altLang="en-US" smtClean="0"/>
              <a:t>2022/1/10</a:t>
            </a:fld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98F75E-2780-7F42-BEF1-25A9CC99B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07DB-391B-C34A-B20A-8DF277B62BE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854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466DFC-4528-8743-96FE-DFFE62F0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大标题文字示意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B8A720-2A67-D74A-996E-AF9D1F75C1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英文标题文字示意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72CBD07-3C8F-1447-839F-BC46255E5A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3981217"/>
            <a:ext cx="4866046" cy="230948"/>
          </a:xfrm>
        </p:spPr>
        <p:txBody>
          <a:bodyPr/>
          <a:lstStyle/>
          <a:p>
            <a:r>
              <a:rPr kumimoji="1" lang="zh-CN" altLang="en-US" dirty="0"/>
              <a:t>文字内容示意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8C851A4-FE3C-5849-A667-4B35AB2872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文字内容示意</a:t>
            </a:r>
          </a:p>
        </p:txBody>
      </p:sp>
    </p:spTree>
    <p:extLst>
      <p:ext uri="{BB962C8B-B14F-4D97-AF65-F5344CB8AC3E}">
        <p14:creationId xmlns:p14="http://schemas.microsoft.com/office/powerpoint/2010/main" val="61845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8846AFE5-BD50-3C41-B102-665B10318A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目录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7C9CD3-A847-4444-B5DF-BF8342BD59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CONTENT</a:t>
            </a:r>
            <a:endParaRPr kumimoji="1" lang="zh-CN" altLang="en-US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D34AC75-E3DE-4C4E-8720-1232048AFE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58133" y="2261653"/>
            <a:ext cx="3669341" cy="2687224"/>
          </a:xfrm>
        </p:spPr>
        <p:txBody>
          <a:bodyPr/>
          <a:lstStyle/>
          <a:p>
            <a:r>
              <a:rPr kumimoji="1" lang="zh-CN" altLang="en-US" dirty="0"/>
              <a:t>标题文字示意</a:t>
            </a:r>
            <a:endParaRPr kumimoji="1" lang="en-US" altLang="zh-CN" dirty="0"/>
          </a:p>
          <a:p>
            <a:r>
              <a:rPr kumimoji="1" lang="zh-CN" altLang="en-US" dirty="0"/>
              <a:t>标题文字示意</a:t>
            </a:r>
            <a:endParaRPr kumimoji="1" lang="en-US" altLang="zh-CN" dirty="0"/>
          </a:p>
          <a:p>
            <a:r>
              <a:rPr kumimoji="1" lang="zh-CN" altLang="en-US" dirty="0"/>
              <a:t>标题文字示意</a:t>
            </a:r>
          </a:p>
        </p:txBody>
      </p:sp>
    </p:spTree>
    <p:extLst>
      <p:ext uri="{BB962C8B-B14F-4D97-AF65-F5344CB8AC3E}">
        <p14:creationId xmlns:p14="http://schemas.microsoft.com/office/powerpoint/2010/main" val="245462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E33799FA-8A10-984B-B578-E91D45DB3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/>
              <a:t>标题文字示意</a:t>
            </a:r>
          </a:p>
        </p:txBody>
      </p:sp>
    </p:spTree>
    <p:extLst>
      <p:ext uri="{BB962C8B-B14F-4D97-AF65-F5344CB8AC3E}">
        <p14:creationId xmlns:p14="http://schemas.microsoft.com/office/powerpoint/2010/main" val="308346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92BA698-3F48-AD43-85F6-56FCBBF885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01.</a:t>
            </a:r>
            <a:r>
              <a:rPr kumimoji="1" lang="zh-CN" altLang="en-US" dirty="0"/>
              <a:t>篇章页标题</a:t>
            </a:r>
          </a:p>
        </p:txBody>
      </p:sp>
    </p:spTree>
    <p:extLst>
      <p:ext uri="{BB962C8B-B14F-4D97-AF65-F5344CB8AC3E}">
        <p14:creationId xmlns:p14="http://schemas.microsoft.com/office/powerpoint/2010/main" val="347946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E33799FA-8A10-984B-B578-E91D45DB3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/>
              <a:t>标题文字示意</a:t>
            </a:r>
          </a:p>
        </p:txBody>
      </p:sp>
    </p:spTree>
    <p:extLst>
      <p:ext uri="{BB962C8B-B14F-4D97-AF65-F5344CB8AC3E}">
        <p14:creationId xmlns:p14="http://schemas.microsoft.com/office/powerpoint/2010/main" val="181329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1477C621-9E69-D146-B6D3-2C46225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标题文字示意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FE58A03-7910-0A4A-A9D8-E11778A84B6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6913" y="2735758"/>
            <a:ext cx="1216025" cy="1165225"/>
          </a:xfrm>
        </p:spPr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45A0A1C-3570-8F4B-B7EC-3BC55BB8BD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英文标题示意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9B05CB2-5961-2A46-B519-EC19935D59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/>
              <a:t>内容文字示意</a:t>
            </a:r>
          </a:p>
        </p:txBody>
      </p:sp>
    </p:spTree>
    <p:extLst>
      <p:ext uri="{BB962C8B-B14F-4D97-AF65-F5344CB8AC3E}">
        <p14:creationId xmlns:p14="http://schemas.microsoft.com/office/powerpoint/2010/main" val="3100653813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4535</TotalTime>
  <Words>46</Words>
  <Application>Microsoft Macintosh PowerPoint</Application>
  <PresentationFormat>全屏显示(16:9)</PresentationFormat>
  <Paragraphs>15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Microsoft YaHei</vt:lpstr>
      <vt:lpstr>Arial</vt:lpstr>
      <vt:lpstr>Wingdings</vt:lpstr>
      <vt:lpstr>自定义设计方案</vt:lpstr>
      <vt:lpstr>1_自定义设计方案</vt:lpstr>
      <vt:lpstr>大标题文字示意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cp:revision>30</cp:revision>
  <dcterms:created xsi:type="dcterms:W3CDTF">2021-11-10T06:30:34Z</dcterms:created>
  <dcterms:modified xsi:type="dcterms:W3CDTF">2022-01-10T05:49:15Z</dcterms:modified>
</cp:coreProperties>
</file>