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8" r:id="rId3"/>
    <p:sldId id="269" r:id="rId4"/>
    <p:sldId id="270" r:id="rId5"/>
    <p:sldId id="27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0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1AEE5977-1A01-F24C-99A8-18E1473A50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224015CA-4C3A-214E-80AF-6A988D65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99" y="2693657"/>
            <a:ext cx="7792336" cy="96926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246130-5F95-354C-BF5A-4447A4C61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5999" y="3540605"/>
            <a:ext cx="4251694" cy="41470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572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144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3716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8288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6" name="文本占位符 3">
            <a:extLst>
              <a:ext uri="{FF2B5EF4-FFF2-40B4-BE49-F238E27FC236}">
                <a16:creationId xmlns:a16="http://schemas.microsoft.com/office/drawing/2014/main" id="{A5FDE8E5-AA9F-544A-A399-E31CEE426A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5999" y="5592689"/>
            <a:ext cx="4251694" cy="414708"/>
          </a:xfrm>
        </p:spPr>
        <p:txBody>
          <a:bodyPr>
            <a:noAutofit/>
          </a:bodyPr>
          <a:lstStyle>
            <a:lvl1pPr marL="285750" indent="-285750">
              <a:buClr>
                <a:srgbClr val="002060"/>
              </a:buClr>
              <a:buSzPct val="90000"/>
              <a:buFont typeface="Wingdings" pitchFamily="2" charset="2"/>
              <a:buChar char="l"/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572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144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3716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8288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8" name="文本占位符 3">
            <a:extLst>
              <a:ext uri="{FF2B5EF4-FFF2-40B4-BE49-F238E27FC236}">
                <a16:creationId xmlns:a16="http://schemas.microsoft.com/office/drawing/2014/main" id="{61522A91-DDA3-7C47-ADBB-26A3A7086B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5999" y="5896079"/>
            <a:ext cx="4251694" cy="414708"/>
          </a:xfrm>
        </p:spPr>
        <p:txBody>
          <a:bodyPr>
            <a:noAutofit/>
          </a:bodyPr>
          <a:lstStyle>
            <a:lvl1pPr marL="285750" indent="-285750">
              <a:buClr>
                <a:srgbClr val="7030A0"/>
              </a:buClr>
              <a:buSzPct val="90000"/>
              <a:buFont typeface="Wingdings" pitchFamily="2" charset="2"/>
              <a:buChar char="l"/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572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144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3716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8288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7602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590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391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7218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943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A2DC7918-3791-C941-BD7B-0E8582CD2A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BDE692A-B36C-6A4F-B93F-3F99BD1BC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162" y="854225"/>
            <a:ext cx="1508495" cy="772558"/>
          </a:xfrm>
        </p:spPr>
        <p:txBody>
          <a:bodyPr>
            <a:normAutofit/>
          </a:bodyPr>
          <a:lstStyle>
            <a:lvl1pPr>
              <a:defRPr sz="2000" b="1" i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目录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1F7AB6-C922-874D-9A60-BE61928A54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7896" y="1446121"/>
            <a:ext cx="2987343" cy="36132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 i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572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144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3716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8288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en-US" altLang="zh-CN" dirty="0"/>
              <a:t>CONTENT</a:t>
            </a:r>
            <a:endParaRPr kumimoji="1" lang="zh-CN" altLang="en-US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6D8CB140-06BF-7643-9C4D-80E105F20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19831" y="3210460"/>
            <a:ext cx="4369797" cy="2775670"/>
          </a:xfrm>
        </p:spPr>
        <p:txBody>
          <a:bodyPr>
            <a:normAutofit/>
          </a:bodyPr>
          <a:lstStyle>
            <a:lvl1pPr marL="228600" indent="-228600">
              <a:lnSpc>
                <a:spcPts val="4060"/>
              </a:lnSpc>
              <a:spcBef>
                <a:spcPts val="0"/>
              </a:spcBef>
              <a:buClr>
                <a:srgbClr val="00206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0"/>
            <a:r>
              <a:rPr kumimoji="1" lang="zh-CN" altLang="en-US" dirty="0"/>
              <a:t>单击此处编辑母版文本样式</a:t>
            </a:r>
          </a:p>
          <a:p>
            <a:pPr lvl="0"/>
            <a:r>
              <a:rPr kumimoji="1" lang="zh-CN" altLang="en-US" dirty="0"/>
              <a:t>单击此处编辑母版文本样式</a:t>
            </a:r>
            <a:endParaRPr kumimoji="1" lang="en-US" altLang="zh-CN" dirty="0"/>
          </a:p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2759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DDF64DDA-11BF-9240-B902-C5F426330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7" name="标题 6">
            <a:extLst>
              <a:ext uri="{FF2B5EF4-FFF2-40B4-BE49-F238E27FC236}">
                <a16:creationId xmlns:a16="http://schemas.microsoft.com/office/drawing/2014/main" id="{B3B8A07B-5CD8-7948-8D32-7BF6A169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203" y="822328"/>
            <a:ext cx="5038504" cy="942678"/>
          </a:xfrm>
        </p:spPr>
        <p:txBody>
          <a:bodyPr>
            <a:normAutofit/>
          </a:bodyPr>
          <a:lstStyle>
            <a:lvl1pPr>
              <a:defRPr sz="2000" i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1829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AD444D46-CD4A-DD49-BB09-DAC517CF1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0B4D1C7-01D3-9D4B-A3DE-E12A0E5C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99" y="2661759"/>
            <a:ext cx="7886700" cy="1325563"/>
          </a:xfrm>
        </p:spPr>
        <p:txBody>
          <a:bodyPr>
            <a:normAutofit/>
          </a:bodyPr>
          <a:lstStyle>
            <a:lvl1pPr>
              <a:defRPr sz="3200" b="1" i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5369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FD9B58CC-3321-C549-8FEC-D762B71A7D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7" name="标题 1">
            <a:extLst>
              <a:ext uri="{FF2B5EF4-FFF2-40B4-BE49-F238E27FC236}">
                <a16:creationId xmlns:a16="http://schemas.microsoft.com/office/drawing/2014/main" id="{1A0938EC-69E1-2046-8156-E89906E7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99" y="2693657"/>
            <a:ext cx="7792336" cy="96926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8" name="文本占位符 3">
            <a:extLst>
              <a:ext uri="{FF2B5EF4-FFF2-40B4-BE49-F238E27FC236}">
                <a16:creationId xmlns:a16="http://schemas.microsoft.com/office/drawing/2014/main" id="{82E11EF7-ED6C-C643-9C1F-A4E699F46E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5999" y="5592689"/>
            <a:ext cx="4251694" cy="414708"/>
          </a:xfrm>
        </p:spPr>
        <p:txBody>
          <a:bodyPr>
            <a:noAutofit/>
          </a:bodyPr>
          <a:lstStyle>
            <a:lvl1pPr marL="0" indent="0">
              <a:buClr>
                <a:srgbClr val="002060"/>
              </a:buClr>
              <a:buSzPct val="90000"/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572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144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3716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8288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9" name="文本占位符 3">
            <a:extLst>
              <a:ext uri="{FF2B5EF4-FFF2-40B4-BE49-F238E27FC236}">
                <a16:creationId xmlns:a16="http://schemas.microsoft.com/office/drawing/2014/main" id="{879FEAAC-6F17-D34A-ACA2-AB5D12251B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5999" y="3540605"/>
            <a:ext cx="4251694" cy="414708"/>
          </a:xfrm>
        </p:spPr>
        <p:txBody>
          <a:bodyPr>
            <a:noAutofit/>
          </a:bodyPr>
          <a:lstStyle>
            <a:lvl1pPr marL="0" indent="0">
              <a:buClr>
                <a:srgbClr val="002060"/>
              </a:buClr>
              <a:buSzPct val="90000"/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4572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144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3716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828800" indent="0"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D9C74443-C3EC-D44E-83D6-9295FDA19D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15999" y="4091228"/>
            <a:ext cx="1243013" cy="12888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 二维码</a:t>
            </a:r>
          </a:p>
        </p:txBody>
      </p:sp>
    </p:spTree>
    <p:extLst>
      <p:ext uri="{BB962C8B-B14F-4D97-AF65-F5344CB8AC3E}">
        <p14:creationId xmlns:p14="http://schemas.microsoft.com/office/powerpoint/2010/main" val="370052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352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553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046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487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23A8-6A09-7A4E-8DF7-6B8C5F2D83C7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C9A4-5080-8644-940D-377D037E5ED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9287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7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F4B35B-66C1-FA41-A6B7-972E9422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大标题文字示意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C71F4D2-B9DE-5E4E-AF03-C6037654A1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英文标题文字示意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FBD2E0E-F6D5-154B-AEBC-1111326D44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/>
              <a:t>文字内容示意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7334EEB-2D40-564E-8635-999B78C6BE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文字内容示意</a:t>
            </a:r>
          </a:p>
        </p:txBody>
      </p:sp>
    </p:spTree>
    <p:extLst>
      <p:ext uri="{BB962C8B-B14F-4D97-AF65-F5344CB8AC3E}">
        <p14:creationId xmlns:p14="http://schemas.microsoft.com/office/powerpoint/2010/main" val="55011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53D00D-BCC6-3F46-8779-63C38F84A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目录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5887D3-059A-4340-9CF5-BD521B3B55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CONTENT</a:t>
            </a:r>
            <a:endParaRPr kumimoji="1" lang="zh-CN" altLang="en-US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A67D9E-BACC-6344-AC9D-9B8DD3F86E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65290" y="3181574"/>
            <a:ext cx="4369797" cy="2775670"/>
          </a:xfrm>
        </p:spPr>
        <p:txBody>
          <a:bodyPr/>
          <a:lstStyle/>
          <a:p>
            <a:r>
              <a:rPr kumimoji="1" lang="zh-CN" altLang="en-US" dirty="0"/>
              <a:t>标题文字示意</a:t>
            </a:r>
            <a:endParaRPr kumimoji="1" lang="en-US" altLang="zh-CN" dirty="0"/>
          </a:p>
          <a:p>
            <a:r>
              <a:rPr kumimoji="1" lang="zh-CN" altLang="en-US" dirty="0"/>
              <a:t>标题文字示意</a:t>
            </a:r>
            <a:endParaRPr kumimoji="1" lang="en-US" altLang="zh-CN" dirty="0"/>
          </a:p>
          <a:p>
            <a:r>
              <a:rPr kumimoji="1" lang="zh-CN" altLang="en-US" dirty="0"/>
              <a:t>标题文字示意</a:t>
            </a:r>
          </a:p>
        </p:txBody>
      </p:sp>
    </p:spTree>
    <p:extLst>
      <p:ext uri="{BB962C8B-B14F-4D97-AF65-F5344CB8AC3E}">
        <p14:creationId xmlns:p14="http://schemas.microsoft.com/office/powerpoint/2010/main" val="405181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ED19C6-74B1-4C4D-BF09-C7B48076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标题文字示意</a:t>
            </a:r>
          </a:p>
        </p:txBody>
      </p:sp>
    </p:spTree>
    <p:extLst>
      <p:ext uri="{BB962C8B-B14F-4D97-AF65-F5344CB8AC3E}">
        <p14:creationId xmlns:p14="http://schemas.microsoft.com/office/powerpoint/2010/main" val="310053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8CABA1-8BAC-4C48-B2DB-C9A729E3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篇章页标题</a:t>
            </a:r>
          </a:p>
        </p:txBody>
      </p:sp>
    </p:spTree>
    <p:extLst>
      <p:ext uri="{BB962C8B-B14F-4D97-AF65-F5344CB8AC3E}">
        <p14:creationId xmlns:p14="http://schemas.microsoft.com/office/powerpoint/2010/main" val="229608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F78977-F720-B54E-B077-B81EF6AE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标题文字示意</a:t>
            </a:r>
          </a:p>
        </p:txBody>
      </p:sp>
    </p:spTree>
    <p:extLst>
      <p:ext uri="{BB962C8B-B14F-4D97-AF65-F5344CB8AC3E}">
        <p14:creationId xmlns:p14="http://schemas.microsoft.com/office/powerpoint/2010/main" val="213688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8D2F2F-82B4-D246-AC31-A810A9A9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标题文字示意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F8E8A0-C1B0-2D45-8611-E0B43DF401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zh-CN" altLang="en-US" dirty="0"/>
              <a:t>内容文字示意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1C38C16-ECBE-B246-8810-753517CE5AA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英文标题文字示意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145DC44E-3CEA-A346-A34E-17D0FFC681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18917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46</Words>
  <Application>Microsoft Macintosh PowerPoint</Application>
  <PresentationFormat>全屏显示(4:3)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Wingdings</vt:lpstr>
      <vt:lpstr>Office 主题​​</vt:lpstr>
      <vt:lpstr>大标题文字示意</vt:lpstr>
      <vt:lpstr>目录</vt:lpstr>
      <vt:lpstr>标题文字示意</vt:lpstr>
      <vt:lpstr>01 篇章页标题</vt:lpstr>
      <vt:lpstr>标题文字示意</vt:lpstr>
      <vt:lpstr>标题文字示意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13</cp:revision>
  <dcterms:created xsi:type="dcterms:W3CDTF">2021-12-22T10:15:29Z</dcterms:created>
  <dcterms:modified xsi:type="dcterms:W3CDTF">2022-01-10T05:48:18Z</dcterms:modified>
</cp:coreProperties>
</file>