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7" r:id="rId2"/>
    <p:sldId id="268" r:id="rId3"/>
    <p:sldId id="269" r:id="rId4"/>
    <p:sldId id="270" r:id="rId5"/>
    <p:sldId id="272" r:id="rId6"/>
    <p:sldId id="27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30"/>
  </p:normalViewPr>
  <p:slideViewPr>
    <p:cSldViewPr snapToGrid="0" snapToObjects="1">
      <p:cViewPr varScale="1">
        <p:scale>
          <a:sx n="119" d="100"/>
          <a:sy n="119" d="100"/>
        </p:scale>
        <p:origin x="144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:a16="http://schemas.microsoft.com/office/drawing/2014/main" id="{1AEE5977-1A01-F24C-99A8-18E1473A506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096"/>
            <a:ext cx="9144000" cy="6851904"/>
          </a:xfrm>
          <a:prstGeom prst="rect">
            <a:avLst/>
          </a:prstGeom>
        </p:spPr>
      </p:pic>
      <p:sp>
        <p:nvSpPr>
          <p:cNvPr id="2" name="标题 1">
            <a:extLst>
              <a:ext uri="{FF2B5EF4-FFF2-40B4-BE49-F238E27FC236}">
                <a16:creationId xmlns:a16="http://schemas.microsoft.com/office/drawing/2014/main" id="{224015CA-4C3A-214E-80AF-6A988D65A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999" y="2693657"/>
            <a:ext cx="7792336" cy="969260"/>
          </a:xfrm>
        </p:spPr>
        <p:txBody>
          <a:bodyPr>
            <a:normAutofit/>
          </a:bodyPr>
          <a:lstStyle>
            <a:lvl1pPr>
              <a:defRPr sz="3200" b="1">
                <a:solidFill>
                  <a:schemeClr val="bg1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</a:lstStyle>
          <a:p>
            <a:r>
              <a:rPr kumimoji="1" lang="zh-CN" altLang="en-US" dirty="0"/>
              <a:t>单击此处编辑母版标题样式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CB246130-5F95-354C-BF5A-4447A4C6102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15999" y="3540605"/>
            <a:ext cx="4251694" cy="414708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  <a:lvl2pPr marL="457200" indent="0"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2pPr>
            <a:lvl3pPr marL="914400" indent="0"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3pPr>
            <a:lvl4pPr marL="1371600" indent="0"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4pPr>
            <a:lvl5pPr marL="1828800" indent="0"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5pPr>
          </a:lstStyle>
          <a:p>
            <a:pPr lvl="0"/>
            <a:r>
              <a:rPr kumimoji="1" lang="zh-CN" altLang="en-US" dirty="0"/>
              <a:t>单击此处编辑母版文本样式</a:t>
            </a:r>
          </a:p>
        </p:txBody>
      </p:sp>
      <p:sp>
        <p:nvSpPr>
          <p:cNvPr id="6" name="文本占位符 3">
            <a:extLst>
              <a:ext uri="{FF2B5EF4-FFF2-40B4-BE49-F238E27FC236}">
                <a16:creationId xmlns:a16="http://schemas.microsoft.com/office/drawing/2014/main" id="{A5FDE8E5-AA9F-544A-A399-E31CEE426AD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15999" y="5592689"/>
            <a:ext cx="4251694" cy="414708"/>
          </a:xfrm>
        </p:spPr>
        <p:txBody>
          <a:bodyPr>
            <a:noAutofit/>
          </a:bodyPr>
          <a:lstStyle>
            <a:lvl1pPr marL="285750" indent="-285750">
              <a:buClr>
                <a:srgbClr val="002060"/>
              </a:buClr>
              <a:buSzPct val="90000"/>
              <a:buFont typeface="Wingdings" pitchFamily="2" charset="2"/>
              <a:buChar char="l"/>
              <a:defRPr sz="1200">
                <a:solidFill>
                  <a:schemeClr val="bg1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  <a:lvl2pPr marL="457200" indent="0"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2pPr>
            <a:lvl3pPr marL="914400" indent="0"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3pPr>
            <a:lvl4pPr marL="1371600" indent="0"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4pPr>
            <a:lvl5pPr marL="1828800" indent="0"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5pPr>
          </a:lstStyle>
          <a:p>
            <a:pPr lvl="0"/>
            <a:r>
              <a:rPr kumimoji="1" lang="zh-CN" altLang="en-US" dirty="0"/>
              <a:t>单击此处编辑母版文本样式</a:t>
            </a:r>
          </a:p>
        </p:txBody>
      </p:sp>
      <p:sp>
        <p:nvSpPr>
          <p:cNvPr id="8" name="文本占位符 3">
            <a:extLst>
              <a:ext uri="{FF2B5EF4-FFF2-40B4-BE49-F238E27FC236}">
                <a16:creationId xmlns:a16="http://schemas.microsoft.com/office/drawing/2014/main" id="{61522A91-DDA3-7C47-ADBB-26A3A7086BE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15999" y="5896079"/>
            <a:ext cx="4251694" cy="414708"/>
          </a:xfrm>
        </p:spPr>
        <p:txBody>
          <a:bodyPr>
            <a:noAutofit/>
          </a:bodyPr>
          <a:lstStyle>
            <a:lvl1pPr marL="285750" indent="-285750">
              <a:buClr>
                <a:srgbClr val="7030A0"/>
              </a:buClr>
              <a:buSzPct val="90000"/>
              <a:buFont typeface="Wingdings" pitchFamily="2" charset="2"/>
              <a:buChar char="l"/>
              <a:defRPr sz="1200">
                <a:solidFill>
                  <a:schemeClr val="bg1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  <a:lvl2pPr marL="457200" indent="0"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2pPr>
            <a:lvl3pPr marL="914400" indent="0"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3pPr>
            <a:lvl4pPr marL="1371600" indent="0"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4pPr>
            <a:lvl5pPr marL="1828800" indent="0"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5pPr>
          </a:lstStyle>
          <a:p>
            <a:pPr lvl="0"/>
            <a:r>
              <a:rPr kumimoji="1" lang="zh-CN" altLang="en-US" dirty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3876025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A23A8-6A09-7A4E-8DF7-6B8C5F2D83C7}" type="datetimeFigureOut">
              <a:rPr kumimoji="1" lang="zh-CN" altLang="en-US" smtClean="0"/>
              <a:t>2022/1/10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AC9A4-5080-8644-940D-377D037E5ED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95903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A23A8-6A09-7A4E-8DF7-6B8C5F2D83C7}" type="datetimeFigureOut">
              <a:rPr kumimoji="1" lang="zh-CN" altLang="en-US" smtClean="0"/>
              <a:t>2022/1/10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AC9A4-5080-8644-940D-377D037E5ED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039158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A23A8-6A09-7A4E-8DF7-6B8C5F2D83C7}" type="datetimeFigureOut">
              <a:rPr kumimoji="1" lang="zh-CN" altLang="en-US" smtClean="0"/>
              <a:t>2022/1/10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AC9A4-5080-8644-940D-377D037E5ED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6721830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A23A8-6A09-7A4E-8DF7-6B8C5F2D83C7}" type="datetimeFigureOut">
              <a:rPr kumimoji="1" lang="zh-CN" altLang="en-US" smtClean="0"/>
              <a:t>2022/1/10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AC9A4-5080-8644-940D-377D037E5ED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49439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:a16="http://schemas.microsoft.com/office/drawing/2014/main" id="{A2DC7918-3791-C941-BD7B-0E8582CD2A8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1904"/>
          </a:xfrm>
          <a:prstGeom prst="rect">
            <a:avLst/>
          </a:prstGeom>
        </p:spPr>
      </p:pic>
      <p:sp>
        <p:nvSpPr>
          <p:cNvPr id="2" name="标题 1">
            <a:extLst>
              <a:ext uri="{FF2B5EF4-FFF2-40B4-BE49-F238E27FC236}">
                <a16:creationId xmlns:a16="http://schemas.microsoft.com/office/drawing/2014/main" id="{9BDE692A-B36C-6A4F-B93F-3F99BD1BC76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9162" y="854225"/>
            <a:ext cx="1508495" cy="772558"/>
          </a:xfrm>
        </p:spPr>
        <p:txBody>
          <a:bodyPr>
            <a:normAutofit/>
          </a:bodyPr>
          <a:lstStyle>
            <a:lvl1pPr>
              <a:defRPr sz="2000" b="1" i="1">
                <a:solidFill>
                  <a:schemeClr val="bg1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</a:lstStyle>
          <a:p>
            <a:r>
              <a:rPr kumimoji="1" lang="zh-CN" altLang="en-US" dirty="0"/>
              <a:t>目录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91F7AB6-C922-874D-9A60-BE61928A541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47896" y="1446121"/>
            <a:ext cx="2987343" cy="361323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400" b="1" i="1">
                <a:solidFill>
                  <a:schemeClr val="bg1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  <a:lvl2pPr marL="457200" indent="0"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2pPr>
            <a:lvl3pPr marL="914400" indent="0"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3pPr>
            <a:lvl4pPr marL="1371600" indent="0"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4pPr>
            <a:lvl5pPr marL="1828800" indent="0"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5pPr>
          </a:lstStyle>
          <a:p>
            <a:pPr lvl="0"/>
            <a:r>
              <a:rPr kumimoji="1" lang="en-US" altLang="zh-CN" dirty="0"/>
              <a:t>CONTENT</a:t>
            </a:r>
            <a:endParaRPr kumimoji="1" lang="zh-CN" altLang="en-US" dirty="0"/>
          </a:p>
        </p:txBody>
      </p:sp>
      <p:sp>
        <p:nvSpPr>
          <p:cNvPr id="9" name="文本占位符 8">
            <a:extLst>
              <a:ext uri="{FF2B5EF4-FFF2-40B4-BE49-F238E27FC236}">
                <a16:creationId xmlns:a16="http://schemas.microsoft.com/office/drawing/2014/main" id="{6D8CB140-06BF-7643-9C4D-80E105F20E9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019831" y="3210460"/>
            <a:ext cx="4369797" cy="2775670"/>
          </a:xfrm>
        </p:spPr>
        <p:txBody>
          <a:bodyPr>
            <a:normAutofit/>
          </a:bodyPr>
          <a:lstStyle>
            <a:lvl1pPr marL="228600" indent="-228600">
              <a:lnSpc>
                <a:spcPts val="4060"/>
              </a:lnSpc>
              <a:spcBef>
                <a:spcPts val="0"/>
              </a:spcBef>
              <a:buClr>
                <a:srgbClr val="002060"/>
              </a:buClr>
              <a:buSzPct val="90000"/>
              <a:buFont typeface="Wingdings" pitchFamily="2" charset="2"/>
              <a:buChar char="l"/>
              <a:defRPr sz="1800">
                <a:solidFill>
                  <a:schemeClr val="bg1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</a:lstStyle>
          <a:p>
            <a:pPr lvl="0"/>
            <a:r>
              <a:rPr kumimoji="1" lang="zh-CN" altLang="en-US" dirty="0"/>
              <a:t>单击此处编辑母版文本样式</a:t>
            </a:r>
          </a:p>
          <a:p>
            <a:pPr lvl="0"/>
            <a:r>
              <a:rPr kumimoji="1" lang="zh-CN" altLang="en-US" dirty="0"/>
              <a:t>单击此处编辑母版文本样式</a:t>
            </a:r>
          </a:p>
          <a:p>
            <a:pPr lvl="0"/>
            <a:r>
              <a:rPr kumimoji="1" lang="zh-CN" altLang="en-US" dirty="0"/>
              <a:t>单击此处编辑母版文本样式</a:t>
            </a:r>
            <a:endParaRPr kumimoji="1" lang="en-US" altLang="zh-CN" dirty="0"/>
          </a:p>
          <a:p>
            <a:pPr lvl="0"/>
            <a:r>
              <a:rPr kumimoji="1" lang="zh-CN" altLang="en-US" dirty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3427596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>
            <a:extLst>
              <a:ext uri="{FF2B5EF4-FFF2-40B4-BE49-F238E27FC236}">
                <a16:creationId xmlns:a16="http://schemas.microsoft.com/office/drawing/2014/main" id="{DDF64DDA-11BF-9240-B902-C5F426330E3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1904"/>
          </a:xfrm>
          <a:prstGeom prst="rect">
            <a:avLst/>
          </a:prstGeom>
        </p:spPr>
      </p:pic>
      <p:sp>
        <p:nvSpPr>
          <p:cNvPr id="7" name="标题 6">
            <a:extLst>
              <a:ext uri="{FF2B5EF4-FFF2-40B4-BE49-F238E27FC236}">
                <a16:creationId xmlns:a16="http://schemas.microsoft.com/office/drawing/2014/main" id="{B3B8A07B-5CD8-7948-8D32-7BF6A1690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203" y="822328"/>
            <a:ext cx="5038504" cy="942678"/>
          </a:xfrm>
        </p:spPr>
        <p:txBody>
          <a:bodyPr>
            <a:normAutofit/>
          </a:bodyPr>
          <a:lstStyle>
            <a:lvl1pPr>
              <a:defRPr sz="2000" i="1">
                <a:solidFill>
                  <a:schemeClr val="bg1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</a:lstStyle>
          <a:p>
            <a:r>
              <a:rPr kumimoji="1" lang="zh-CN" altLang="en-US" dirty="0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218299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>
            <a:extLst>
              <a:ext uri="{FF2B5EF4-FFF2-40B4-BE49-F238E27FC236}">
                <a16:creationId xmlns:a16="http://schemas.microsoft.com/office/drawing/2014/main" id="{AD444D46-CD4A-DD49-BB09-DAC517CF137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3048"/>
            <a:ext cx="9144000" cy="6851904"/>
          </a:xfrm>
          <a:prstGeom prst="rect">
            <a:avLst/>
          </a:prstGeom>
        </p:spPr>
      </p:pic>
      <p:sp>
        <p:nvSpPr>
          <p:cNvPr id="2" name="标题 1">
            <a:extLst>
              <a:ext uri="{FF2B5EF4-FFF2-40B4-BE49-F238E27FC236}">
                <a16:creationId xmlns:a16="http://schemas.microsoft.com/office/drawing/2014/main" id="{80B4D1C7-01D3-9D4B-A3DE-E12A0E5CB9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999" y="2661759"/>
            <a:ext cx="7886700" cy="1325563"/>
          </a:xfrm>
        </p:spPr>
        <p:txBody>
          <a:bodyPr>
            <a:normAutofit/>
          </a:bodyPr>
          <a:lstStyle>
            <a:lvl1pPr>
              <a:defRPr sz="3200" b="1" i="1">
                <a:solidFill>
                  <a:schemeClr val="bg1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</a:lstStyle>
          <a:p>
            <a:r>
              <a:rPr kumimoji="1" lang="zh-CN" altLang="en-US" dirty="0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953695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>
            <a:extLst>
              <a:ext uri="{FF2B5EF4-FFF2-40B4-BE49-F238E27FC236}">
                <a16:creationId xmlns:a16="http://schemas.microsoft.com/office/drawing/2014/main" id="{FD9B58CC-3321-C549-8FEC-D762B71A7D3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096"/>
            <a:ext cx="9144000" cy="6851904"/>
          </a:xfrm>
          <a:prstGeom prst="rect">
            <a:avLst/>
          </a:prstGeom>
        </p:spPr>
      </p:pic>
      <p:sp>
        <p:nvSpPr>
          <p:cNvPr id="7" name="标题 1">
            <a:extLst>
              <a:ext uri="{FF2B5EF4-FFF2-40B4-BE49-F238E27FC236}">
                <a16:creationId xmlns:a16="http://schemas.microsoft.com/office/drawing/2014/main" id="{1A0938EC-69E1-2046-8156-E89906E75B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999" y="2693657"/>
            <a:ext cx="7792336" cy="969260"/>
          </a:xfrm>
        </p:spPr>
        <p:txBody>
          <a:bodyPr>
            <a:normAutofit/>
          </a:bodyPr>
          <a:lstStyle>
            <a:lvl1pPr>
              <a:defRPr sz="3200" b="1">
                <a:solidFill>
                  <a:schemeClr val="bg1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</a:lstStyle>
          <a:p>
            <a:r>
              <a:rPr kumimoji="1" lang="zh-CN" altLang="en-US" dirty="0"/>
              <a:t>单击此处编辑母版标题样式</a:t>
            </a:r>
          </a:p>
        </p:txBody>
      </p:sp>
      <p:sp>
        <p:nvSpPr>
          <p:cNvPr id="8" name="文本占位符 3">
            <a:extLst>
              <a:ext uri="{FF2B5EF4-FFF2-40B4-BE49-F238E27FC236}">
                <a16:creationId xmlns:a16="http://schemas.microsoft.com/office/drawing/2014/main" id="{82E11EF7-ED6C-C643-9C1F-A4E699F46E3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15999" y="5592689"/>
            <a:ext cx="4251694" cy="414708"/>
          </a:xfrm>
        </p:spPr>
        <p:txBody>
          <a:bodyPr>
            <a:noAutofit/>
          </a:bodyPr>
          <a:lstStyle>
            <a:lvl1pPr marL="0" indent="0">
              <a:buClr>
                <a:srgbClr val="002060"/>
              </a:buClr>
              <a:buSzPct val="90000"/>
              <a:buFontTx/>
              <a:buNone/>
              <a:defRPr sz="1200">
                <a:solidFill>
                  <a:schemeClr val="bg1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  <a:lvl2pPr marL="457200" indent="0"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2pPr>
            <a:lvl3pPr marL="914400" indent="0"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3pPr>
            <a:lvl4pPr marL="1371600" indent="0"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4pPr>
            <a:lvl5pPr marL="1828800" indent="0"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5pPr>
          </a:lstStyle>
          <a:p>
            <a:pPr lvl="0"/>
            <a:r>
              <a:rPr kumimoji="1" lang="zh-CN" altLang="en-US" dirty="0"/>
              <a:t>单击此处编辑母版文本样式</a:t>
            </a:r>
          </a:p>
        </p:txBody>
      </p:sp>
      <p:sp>
        <p:nvSpPr>
          <p:cNvPr id="9" name="文本占位符 3">
            <a:extLst>
              <a:ext uri="{FF2B5EF4-FFF2-40B4-BE49-F238E27FC236}">
                <a16:creationId xmlns:a16="http://schemas.microsoft.com/office/drawing/2014/main" id="{879FEAAC-6F17-D34A-ACA2-AB5D12251B3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15999" y="3540605"/>
            <a:ext cx="4251694" cy="414708"/>
          </a:xfrm>
        </p:spPr>
        <p:txBody>
          <a:bodyPr>
            <a:noAutofit/>
          </a:bodyPr>
          <a:lstStyle>
            <a:lvl1pPr marL="0" indent="0">
              <a:buClr>
                <a:srgbClr val="002060"/>
              </a:buClr>
              <a:buSzPct val="90000"/>
              <a:buFontTx/>
              <a:buNone/>
              <a:defRPr sz="1200">
                <a:solidFill>
                  <a:schemeClr val="bg1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  <a:lvl2pPr marL="457200" indent="0"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2pPr>
            <a:lvl3pPr marL="914400" indent="0"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3pPr>
            <a:lvl4pPr marL="1371600" indent="0"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4pPr>
            <a:lvl5pPr marL="1828800" indent="0"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5pPr>
          </a:lstStyle>
          <a:p>
            <a:pPr lvl="0"/>
            <a:r>
              <a:rPr kumimoji="1" lang="zh-CN" altLang="en-US" dirty="0"/>
              <a:t>单击此处编辑母版文本样式</a:t>
            </a:r>
          </a:p>
        </p:txBody>
      </p:sp>
      <p:sp>
        <p:nvSpPr>
          <p:cNvPr id="11" name="图片占位符 10">
            <a:extLst>
              <a:ext uri="{FF2B5EF4-FFF2-40B4-BE49-F238E27FC236}">
                <a16:creationId xmlns:a16="http://schemas.microsoft.com/office/drawing/2014/main" id="{D9C74443-C3EC-D44E-83D6-9295FDA19D2F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15999" y="4091228"/>
            <a:ext cx="1243013" cy="1288846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100">
                <a:solidFill>
                  <a:schemeClr val="bg1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</a:lstStyle>
          <a:p>
            <a:r>
              <a:rPr kumimoji="1" lang="zh-CN" altLang="en-US" dirty="0"/>
              <a:t> 二维码</a:t>
            </a:r>
          </a:p>
        </p:txBody>
      </p:sp>
    </p:spTree>
    <p:extLst>
      <p:ext uri="{BB962C8B-B14F-4D97-AF65-F5344CB8AC3E}">
        <p14:creationId xmlns:p14="http://schemas.microsoft.com/office/powerpoint/2010/main" val="3700524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A23A8-6A09-7A4E-8DF7-6B8C5F2D83C7}" type="datetimeFigureOut">
              <a:rPr kumimoji="1" lang="zh-CN" altLang="en-US" smtClean="0"/>
              <a:t>2022/1/10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AC9A4-5080-8644-940D-377D037E5ED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383522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A23A8-6A09-7A4E-8DF7-6B8C5F2D83C7}" type="datetimeFigureOut">
              <a:rPr kumimoji="1" lang="zh-CN" altLang="en-US" smtClean="0"/>
              <a:t>2022/1/10</a:t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AC9A4-5080-8644-940D-377D037E5ED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705536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A23A8-6A09-7A4E-8DF7-6B8C5F2D83C7}" type="datetimeFigureOut">
              <a:rPr kumimoji="1" lang="zh-CN" altLang="en-US" smtClean="0"/>
              <a:t>2022/1/10</a:t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AC9A4-5080-8644-940D-377D037E5ED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000468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A23A8-6A09-7A4E-8DF7-6B8C5F2D83C7}" type="datetimeFigureOut">
              <a:rPr kumimoji="1" lang="zh-CN" altLang="en-US" smtClean="0"/>
              <a:t>2022/1/10</a:t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AC9A4-5080-8644-940D-377D037E5ED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924876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DA23A8-6A09-7A4E-8DF7-6B8C5F2D83C7}" type="datetimeFigureOut">
              <a:rPr kumimoji="1" lang="zh-CN" altLang="en-US" smtClean="0"/>
              <a:t>2022/1/10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4AC9A4-5080-8644-940D-377D037E5ED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292872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3" r:id="rId4"/>
    <p:sldLayoutId id="214748367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9F4B35B-66C1-FA41-A6B7-972E94224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/>
              <a:t>大标题文字示意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C71F4D2-B9DE-5E4E-AF03-C6037654A10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kumimoji="1" lang="zh-CN" altLang="en-US" dirty="0"/>
              <a:t>英文标题文字示意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AFBD2E0E-F6D5-154B-AEBC-1111326D447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kumimoji="1" lang="zh-CN" altLang="en-US" dirty="0"/>
              <a:t>文字内容示意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47334EEB-2D40-564E-8635-999B78C6BE0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kumimoji="1" lang="zh-CN" altLang="en-US" dirty="0"/>
              <a:t>文字内容示意</a:t>
            </a:r>
          </a:p>
        </p:txBody>
      </p:sp>
    </p:spTree>
    <p:extLst>
      <p:ext uri="{BB962C8B-B14F-4D97-AF65-F5344CB8AC3E}">
        <p14:creationId xmlns:p14="http://schemas.microsoft.com/office/powerpoint/2010/main" val="550113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053D00D-BCC6-3F46-8779-63C38F84A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/>
              <a:t>目录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75887D3-059A-4340-9CF5-BD521B3B558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kumimoji="1" lang="en-US" altLang="zh-CN" dirty="0"/>
              <a:t>CONTENT</a:t>
            </a:r>
            <a:endParaRPr kumimoji="1" lang="zh-CN" altLang="en-US" dirty="0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48A67D9E-BACC-6344-AC9D-9B8DD3F86E0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665290" y="3181574"/>
            <a:ext cx="4369797" cy="2775670"/>
          </a:xfrm>
        </p:spPr>
        <p:txBody>
          <a:bodyPr/>
          <a:lstStyle/>
          <a:p>
            <a:r>
              <a:rPr kumimoji="1" lang="zh-CN" altLang="en-US" dirty="0"/>
              <a:t>标题文字示意</a:t>
            </a:r>
            <a:endParaRPr kumimoji="1" lang="en-US" altLang="zh-CN" dirty="0"/>
          </a:p>
          <a:p>
            <a:r>
              <a:rPr kumimoji="1" lang="zh-CN" altLang="en-US" dirty="0"/>
              <a:t>标题文字示意</a:t>
            </a:r>
            <a:endParaRPr kumimoji="1" lang="en-US" altLang="zh-CN" dirty="0"/>
          </a:p>
          <a:p>
            <a:r>
              <a:rPr kumimoji="1" lang="zh-CN" altLang="en-US" dirty="0"/>
              <a:t>标题文字示意</a:t>
            </a:r>
          </a:p>
        </p:txBody>
      </p:sp>
    </p:spTree>
    <p:extLst>
      <p:ext uri="{BB962C8B-B14F-4D97-AF65-F5344CB8AC3E}">
        <p14:creationId xmlns:p14="http://schemas.microsoft.com/office/powerpoint/2010/main" val="4051818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DED19C6-74B1-4C4D-BF09-C7B480766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/>
              <a:t>标题文字示意</a:t>
            </a:r>
          </a:p>
        </p:txBody>
      </p:sp>
    </p:spTree>
    <p:extLst>
      <p:ext uri="{BB962C8B-B14F-4D97-AF65-F5344CB8AC3E}">
        <p14:creationId xmlns:p14="http://schemas.microsoft.com/office/powerpoint/2010/main" val="3100534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98CABA1-8BAC-4C48-B2DB-C9A729E39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01</a:t>
            </a:r>
            <a:r>
              <a:rPr kumimoji="1" lang="zh-CN" altLang="en-US" dirty="0"/>
              <a:t> 篇章页标题</a:t>
            </a:r>
          </a:p>
        </p:txBody>
      </p:sp>
    </p:spTree>
    <p:extLst>
      <p:ext uri="{BB962C8B-B14F-4D97-AF65-F5344CB8AC3E}">
        <p14:creationId xmlns:p14="http://schemas.microsoft.com/office/powerpoint/2010/main" val="2296084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5F78977-F720-B54E-B077-B81EF6AE5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/>
              <a:t>标题文字示意</a:t>
            </a:r>
          </a:p>
        </p:txBody>
      </p:sp>
    </p:spTree>
    <p:extLst>
      <p:ext uri="{BB962C8B-B14F-4D97-AF65-F5344CB8AC3E}">
        <p14:creationId xmlns:p14="http://schemas.microsoft.com/office/powerpoint/2010/main" val="21368864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98D2F2F-82B4-D246-AC31-A810A9A96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/>
              <a:t>标题文字示意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FF8E8A0-C1B0-2D45-8611-E0B43DF4017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kumimoji="1" lang="zh-CN" altLang="en-US" dirty="0"/>
              <a:t>内容文字示意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51C38C16-ECBE-B246-8810-753517CE5AA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kumimoji="1" lang="zh-CN" altLang="en-US" dirty="0"/>
              <a:t>英文标题文字示意</a:t>
            </a:r>
          </a:p>
        </p:txBody>
      </p:sp>
      <p:sp>
        <p:nvSpPr>
          <p:cNvPr id="5" name="图片占位符 4">
            <a:extLst>
              <a:ext uri="{FF2B5EF4-FFF2-40B4-BE49-F238E27FC236}">
                <a16:creationId xmlns:a16="http://schemas.microsoft.com/office/drawing/2014/main" id="{145DC44E-3CEA-A346-A34E-17D0FFC681D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9189179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</TotalTime>
  <Words>46</Words>
  <Application>Microsoft Macintosh PowerPoint</Application>
  <PresentationFormat>全屏显示(4:3)</PresentationFormat>
  <Paragraphs>15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Microsoft YaHei</vt:lpstr>
      <vt:lpstr>Arial</vt:lpstr>
      <vt:lpstr>Calibri</vt:lpstr>
      <vt:lpstr>Calibri Light</vt:lpstr>
      <vt:lpstr>Wingdings</vt:lpstr>
      <vt:lpstr>Office 主题​​</vt:lpstr>
      <vt:lpstr>大标题文字示意</vt:lpstr>
      <vt:lpstr>目录</vt:lpstr>
      <vt:lpstr>标题文字示意</vt:lpstr>
      <vt:lpstr>01 篇章页标题</vt:lpstr>
      <vt:lpstr>标题文字示意</vt:lpstr>
      <vt:lpstr>标题文字示意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Microsoft Office User</dc:creator>
  <cp:lastModifiedBy>Microsoft Office User</cp:lastModifiedBy>
  <cp:revision>13</cp:revision>
  <dcterms:created xsi:type="dcterms:W3CDTF">2021-12-22T10:15:29Z</dcterms:created>
  <dcterms:modified xsi:type="dcterms:W3CDTF">2022-01-10T05:48:18Z</dcterms:modified>
</cp:coreProperties>
</file>