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handoutMasterIdLst>
    <p:handoutMasterId r:id="rId4"/>
  </p:handoutMasterIdLst>
  <p:sldIdLst>
    <p:sldId id="256" r:id="rId2"/>
  </p:sldIdLst>
  <p:sldSz cx="9525000" cy="16941800"/>
  <p:notesSz cx="6858000" cy="9144000"/>
  <p:embeddedFontLst>
    <p:embeddedFont>
      <p:font typeface="FZLanTingHeiS-L-GB" panose="02000000000000000000" pitchFamily="2" charset="-122"/>
      <p:regular r:id="rId5"/>
    </p:embeddedFont>
    <p:embeddedFont>
      <p:font typeface="FZYanSongS-EB-GB" panose="02000000000000000000" pitchFamily="2" charset="-122"/>
      <p:regular r:id="rId6"/>
    </p:embeddedFont>
    <p:embeddedFont>
      <p:font typeface="LANTINGHEI SC DEMIBOLD" panose="02000000000000000000" pitchFamily="2" charset="-122"/>
      <p:regular r:id="rId7"/>
      <p:bold r:id="rId8"/>
    </p:embeddedFont>
    <p:embeddedFont>
      <p:font typeface="LANTINGHEI SC EXTRALIGHT" panose="02000000000000000000" pitchFamily="2" charset="-122"/>
      <p:regular r:id="rId9"/>
    </p:embeddedFont>
    <p:embeddedFont>
      <p:font typeface="Source Han Sans SC Light" panose="020B0500000000000000"/>
      <p:regular r:id="rId10"/>
    </p:embeddedFont>
  </p:embeddedFont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6687">
          <p15:clr>
            <a:srgbClr val="A4A3A4"/>
          </p15:clr>
        </p15:guide>
        <p15:guide id="2" pos="291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4EC"/>
    <a:srgbClr val="153BC3"/>
    <a:srgbClr val="009E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4068"/>
    <p:restoredTop sz="94711"/>
  </p:normalViewPr>
  <p:slideViewPr>
    <p:cSldViewPr snapToGrid="0" snapToObjects="1" showGuides="1">
      <p:cViewPr varScale="1">
        <p:scale>
          <a:sx n="47" d="100"/>
          <a:sy n="47" d="100"/>
        </p:scale>
        <p:origin x="3800" y="240"/>
      </p:cViewPr>
      <p:guideLst>
        <p:guide orient="horz" pos="6687"/>
        <p:guide pos="2911"/>
      </p:guideLst>
    </p:cSldViewPr>
  </p:slideViewPr>
  <p:notesTextViewPr>
    <p:cViewPr>
      <p:scale>
        <a:sx n="100" d="100"/>
        <a:sy n="100" d="100"/>
      </p:scale>
      <p:origin x="0" y="0"/>
    </p:cViewPr>
  </p:notesTextViewPr>
  <p:notesViewPr>
    <p:cSldViewPr snapToGrid="0" snapToObjects="1">
      <p:cViewPr varScale="1">
        <p:scale>
          <a:sx n="90" d="100"/>
          <a:sy n="90" d="100"/>
        </p:scale>
        <p:origin x="263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font" Target="fonts/font3.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presProps" Target="presProps.xml"/><Relationship Id="rId5" Type="http://schemas.openxmlformats.org/officeDocument/2006/relationships/font" Target="fonts/font1.fntdata"/><Relationship Id="rId10" Type="http://schemas.openxmlformats.org/officeDocument/2006/relationships/font" Target="fonts/font6.fntdata"/><Relationship Id="rId4" Type="http://schemas.openxmlformats.org/officeDocument/2006/relationships/handoutMaster" Target="handoutMasters/handoutMaster1.xml"/><Relationship Id="rId9" Type="http://schemas.openxmlformats.org/officeDocument/2006/relationships/font" Target="fonts/font5.fntdata"/><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81BB7CA-4F6F-284E-AF53-E9FB0FD110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FEC57C3-315C-934F-96DC-249FB5ADEF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50CB16-5FAB-D347-AA8C-040C9120D835}" type="datetimeFigureOut">
              <a:rPr kumimoji="1" lang="zh-CN" altLang="en-US" smtClean="0"/>
              <a:t>2022/8/12</a:t>
            </a:fld>
            <a:endParaRPr kumimoji="1" lang="zh-CN" altLang="en-US"/>
          </a:p>
        </p:txBody>
      </p:sp>
      <p:sp>
        <p:nvSpPr>
          <p:cNvPr id="4" name="页脚占位符 3">
            <a:extLst>
              <a:ext uri="{FF2B5EF4-FFF2-40B4-BE49-F238E27FC236}">
                <a16:creationId xmlns:a16="http://schemas.microsoft.com/office/drawing/2014/main" id="{ABF9A638-CE5D-F648-AA87-384AC61488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118E28F-31C4-F141-B2A2-DCD4E13B57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AA92C-E143-3547-AC60-FF91189B2C44}" type="slidenum">
              <a:rPr kumimoji="1" lang="zh-CN" altLang="en-US" smtClean="0"/>
              <a:t>‹#›</a:t>
            </a:fld>
            <a:endParaRPr kumimoji="1" lang="zh-CN" altLang="en-US"/>
          </a:p>
        </p:txBody>
      </p:sp>
    </p:spTree>
    <p:extLst>
      <p:ext uri="{BB962C8B-B14F-4D97-AF65-F5344CB8AC3E}">
        <p14:creationId xmlns:p14="http://schemas.microsoft.com/office/powerpoint/2010/main" val="197152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D83D7B5-F4DB-794B-AA79-E5426BBE7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5"/>
            <a:ext cx="9525000" cy="16940109"/>
          </a:xfrm>
          <a:prstGeom prst="rect">
            <a:avLst/>
          </a:prstGeom>
        </p:spPr>
      </p:pic>
      <p:sp>
        <p:nvSpPr>
          <p:cNvPr id="4" name="椭圆 3">
            <a:extLst>
              <a:ext uri="{FF2B5EF4-FFF2-40B4-BE49-F238E27FC236}">
                <a16:creationId xmlns:a16="http://schemas.microsoft.com/office/drawing/2014/main" id="{29F1E015-3D8F-0648-877A-8E714D09D14C}"/>
              </a:ext>
            </a:extLst>
          </p:cNvPr>
          <p:cNvSpPr/>
          <p:nvPr userDrawn="1"/>
        </p:nvSpPr>
        <p:spPr>
          <a:xfrm>
            <a:off x="1182068" y="3798815"/>
            <a:ext cx="1846882" cy="1846882"/>
          </a:xfrm>
          <a:prstGeom prst="ellipse">
            <a:avLst/>
          </a:prstGeom>
          <a:solidFill>
            <a:schemeClr val="bg1"/>
          </a:solid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7207" tIns="37207" rIns="37207" bIns="37207" numCol="1" spcCol="38100" rtlCol="0" anchor="ctr">
            <a:spAutoFit/>
          </a:bodyPr>
          <a:lstStyle/>
          <a:p>
            <a:pPr marL="0" marR="0" indent="0" algn="ctr" defTabSz="1014730" rtl="0" fontAlgn="auto" latinLnBrk="0" hangingPunct="0">
              <a:lnSpc>
                <a:spcPct val="100000"/>
              </a:lnSpc>
              <a:spcBef>
                <a:spcPts val="0"/>
              </a:spcBef>
              <a:spcAft>
                <a:spcPts val="0"/>
              </a:spcAft>
              <a:buClrTx/>
              <a:buSzTx/>
              <a:buFontTx/>
              <a:buNone/>
            </a:pPr>
            <a:endParaRPr kumimoji="0" lang="zh-CN" altLang="en-US" sz="38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4920629" y="8629029"/>
            <a:ext cx="3906740" cy="2762623"/>
          </a:xfrm>
          <a:prstGeom prst="rect">
            <a:avLst/>
          </a:prstGeom>
        </p:spPr>
        <p:txBody>
          <a:bodyPr lIns="91439" tIns="45719" rIns="91439" bIns="45719">
            <a:noAutofit/>
          </a:bodyPr>
          <a:lstStyle/>
          <a:p>
            <a:endParaRPr/>
          </a:p>
        </p:txBody>
      </p:sp>
      <p:sp>
        <p:nvSpPr>
          <p:cNvPr id="84" name="图像"/>
          <p:cNvSpPr>
            <a:spLocks noGrp="1"/>
          </p:cNvSpPr>
          <p:nvPr>
            <p:ph type="pic" sz="quarter" idx="14"/>
          </p:nvPr>
        </p:nvSpPr>
        <p:spPr>
          <a:xfrm>
            <a:off x="4920629" y="5550148"/>
            <a:ext cx="3906740" cy="2762623"/>
          </a:xfrm>
          <a:prstGeom prst="rect">
            <a:avLst/>
          </a:prstGeom>
        </p:spPr>
        <p:txBody>
          <a:bodyPr lIns="91439" tIns="45719" rIns="91439" bIns="45719">
            <a:noAutofit/>
          </a:bodyPr>
          <a:lstStyle/>
          <a:p>
            <a:endParaRPr/>
          </a:p>
        </p:txBody>
      </p:sp>
      <p:sp>
        <p:nvSpPr>
          <p:cNvPr id="85" name="图像"/>
          <p:cNvSpPr>
            <a:spLocks noGrp="1"/>
          </p:cNvSpPr>
          <p:nvPr>
            <p:ph type="pic" sz="quarter" idx="15"/>
          </p:nvPr>
        </p:nvSpPr>
        <p:spPr>
          <a:xfrm>
            <a:off x="697631" y="5550148"/>
            <a:ext cx="3906740" cy="5841504"/>
          </a:xfrm>
          <a:prstGeom prst="rect">
            <a:avLst/>
          </a:prstGeom>
        </p:spPr>
        <p:txBody>
          <a:bodyPr lIns="91439" tIns="45719" rIns="91439" bIns="45719">
            <a:noAutofit/>
          </a:bodyPr>
          <a:lstStyle/>
          <a:p>
            <a:endParaRPr/>
          </a:p>
        </p:txBody>
      </p:sp>
      <p:sp>
        <p:nvSpPr>
          <p:cNvPr id="86"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930175" y="9559205"/>
            <a:ext cx="7664650" cy="669791"/>
          </a:xfrm>
          <a:prstGeom prst="rect">
            <a:avLst/>
          </a:prstGeom>
        </p:spPr>
        <p:txBody>
          <a:bodyPr>
            <a:spAutoFit/>
          </a:bodyPr>
          <a:lstStyle>
            <a:lvl1pPr>
              <a:defRPr sz="4000" i="1"/>
            </a:lvl1pPr>
          </a:lstStyle>
          <a:p>
            <a:r>
              <a:t>–Johnny Appleseed</a:t>
            </a:r>
          </a:p>
        </p:txBody>
      </p:sp>
      <p:sp>
        <p:nvSpPr>
          <p:cNvPr id="94" name="“在此键入引文。”"/>
          <p:cNvSpPr txBox="1">
            <a:spLocks noGrp="1"/>
          </p:cNvSpPr>
          <p:nvPr>
            <p:ph type="body" sz="quarter" idx="14" hasCustomPrompt="1"/>
          </p:nvPr>
        </p:nvSpPr>
        <p:spPr>
          <a:xfrm>
            <a:off x="930175" y="7696100"/>
            <a:ext cx="7664650" cy="1103115"/>
          </a:xfrm>
          <a:prstGeom prst="rect">
            <a:avLst/>
          </a:prstGeom>
        </p:spPr>
        <p:txBody>
          <a:bodyPr anchor="ctr">
            <a:spAutoFit/>
          </a:bodyPr>
          <a:lstStyle>
            <a:lvl1pPr>
              <a:defRPr sz="5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4899025"/>
            <a:ext cx="9525000" cy="7143750"/>
          </a:xfrm>
          <a:prstGeom prst="rect">
            <a:avLst/>
          </a:prstGeom>
        </p:spPr>
        <p:txBody>
          <a:bodyPr lIns="91439" tIns="45719" rIns="91439" bIns="45719">
            <a:noAutofit/>
          </a:bodyPr>
          <a:lstStyle/>
          <a:p>
            <a:endParaRPr/>
          </a:p>
        </p:txBody>
      </p:sp>
      <p:sp>
        <p:nvSpPr>
          <p:cNvPr id="103"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prstGeom prst="rect">
            <a:avLst/>
          </a:prstGeom>
        </p:spPr>
        <p:txBody>
          <a:bodyPr/>
          <a:lstStyle/>
          <a:p>
            <a:r>
              <a:rPr dirty="0" err="1"/>
              <a:t>标题文本</a:t>
            </a:r>
            <a:endParaRPr dirty="0"/>
          </a:p>
        </p:txBody>
      </p:sp>
      <p:sp>
        <p:nvSpPr>
          <p:cNvPr id="12" name="正文级别 1…"/>
          <p:cNvSpPr txBox="1">
            <a:spLocks noGrp="1"/>
          </p:cNvSpPr>
          <p:nvPr>
            <p:ph type="body" sz="quarter"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sz="quarter" idx="13"/>
          </p:nvPr>
        </p:nvSpPr>
        <p:spPr>
          <a:xfrm>
            <a:off x="1190625" y="5392018"/>
            <a:ext cx="7143750" cy="4325318"/>
          </a:xfrm>
          <a:prstGeom prst="rect">
            <a:avLst/>
          </a:prstGeom>
        </p:spPr>
        <p:txBody>
          <a:bodyPr lIns="91439" tIns="45719" rIns="91439" bIns="45719">
            <a:noAutofit/>
          </a:bodyPr>
          <a:lstStyle/>
          <a:p>
            <a:endParaRPr/>
          </a:p>
        </p:txBody>
      </p:sp>
      <p:sp>
        <p:nvSpPr>
          <p:cNvPr id="21" name="标题文本"/>
          <p:cNvSpPr txBox="1">
            <a:spLocks noGrp="1"/>
          </p:cNvSpPr>
          <p:nvPr>
            <p:ph type="title" hasCustomPrompt="1"/>
          </p:nvPr>
        </p:nvSpPr>
        <p:spPr>
          <a:xfrm>
            <a:off x="930175" y="9819654"/>
            <a:ext cx="7664650" cy="1041798"/>
          </a:xfrm>
          <a:prstGeom prst="rect">
            <a:avLst/>
          </a:prstGeom>
        </p:spPr>
        <p:txBody>
          <a:bodyPr/>
          <a:lstStyle/>
          <a:p>
            <a:r>
              <a:t>标题文本</a:t>
            </a:r>
          </a:p>
        </p:txBody>
      </p:sp>
      <p:sp>
        <p:nvSpPr>
          <p:cNvPr id="22" name="正文级别 1…"/>
          <p:cNvSpPr txBox="1">
            <a:spLocks noGrp="1"/>
          </p:cNvSpPr>
          <p:nvPr>
            <p:ph type="body" sz="quarter" idx="1" hasCustomPrompt="1"/>
          </p:nvPr>
        </p:nvSpPr>
        <p:spPr>
          <a:xfrm>
            <a:off x="930175" y="10870753"/>
            <a:ext cx="7664650" cy="827857"/>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hasCustomPrompt="1"/>
          </p:nvPr>
        </p:nvSpPr>
        <p:spPr>
          <a:xfrm>
            <a:off x="930175" y="7261671"/>
            <a:ext cx="7664650" cy="2418458"/>
          </a:xfrm>
          <a:prstGeom prst="rect">
            <a:avLst/>
          </a:prstGeom>
        </p:spPr>
        <p:txBody>
          <a:bodyPr anchor="ctr"/>
          <a:lstStyle/>
          <a:p>
            <a:r>
              <a:t>标题文本</a:t>
            </a:r>
          </a:p>
        </p:txBody>
      </p:sp>
      <p:sp>
        <p:nvSpPr>
          <p:cNvPr id="31"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quarter" idx="13"/>
          </p:nvPr>
        </p:nvSpPr>
        <p:spPr>
          <a:xfrm>
            <a:off x="4920629" y="5364112"/>
            <a:ext cx="3906740" cy="6018239"/>
          </a:xfrm>
          <a:prstGeom prst="rect">
            <a:avLst/>
          </a:prstGeom>
        </p:spPr>
        <p:txBody>
          <a:bodyPr lIns="91439" tIns="45719" rIns="91439" bIns="45719">
            <a:noAutofit/>
          </a:bodyPr>
          <a:lstStyle/>
          <a:p>
            <a:endParaRPr/>
          </a:p>
        </p:txBody>
      </p:sp>
      <p:sp>
        <p:nvSpPr>
          <p:cNvPr id="39" name="标题文本"/>
          <p:cNvSpPr txBox="1">
            <a:spLocks noGrp="1"/>
          </p:cNvSpPr>
          <p:nvPr>
            <p:ph type="title" hasCustomPrompt="1"/>
          </p:nvPr>
        </p:nvSpPr>
        <p:spPr>
          <a:xfrm>
            <a:off x="697631" y="5364112"/>
            <a:ext cx="3906740" cy="2920753"/>
          </a:xfrm>
          <a:prstGeom prst="rect">
            <a:avLst/>
          </a:prstGeom>
        </p:spPr>
        <p:txBody>
          <a:bodyPr/>
          <a:lstStyle>
            <a:lvl1pPr>
              <a:defRPr sz="10400"/>
            </a:lvl1pPr>
          </a:lstStyle>
          <a:p>
            <a:r>
              <a:t>标题文本</a:t>
            </a:r>
          </a:p>
        </p:txBody>
      </p:sp>
      <p:sp>
        <p:nvSpPr>
          <p:cNvPr id="40" name="正文级别 1…"/>
          <p:cNvSpPr txBox="1">
            <a:spLocks noGrp="1"/>
          </p:cNvSpPr>
          <p:nvPr>
            <p:ph type="body" sz="quarter" idx="1" hasCustomPrompt="1"/>
          </p:nvPr>
        </p:nvSpPr>
        <p:spPr>
          <a:xfrm>
            <a:off x="697631" y="8359278"/>
            <a:ext cx="3906740" cy="3013771"/>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hasCustomPrompt="1"/>
          </p:nvPr>
        </p:nvSpPr>
        <p:spPr>
          <a:xfrm>
            <a:off x="697631" y="5085060"/>
            <a:ext cx="8129738" cy="1581299"/>
          </a:xfrm>
          <a:prstGeom prst="rect">
            <a:avLst/>
          </a:prstGeom>
        </p:spPr>
        <p:txBody>
          <a:bodyPr anchor="ctr"/>
          <a:lstStyle/>
          <a:p>
            <a:r>
              <a:t>标题文本</a:t>
            </a:r>
          </a:p>
        </p:txBody>
      </p:sp>
      <p:sp>
        <p:nvSpPr>
          <p:cNvPr id="49"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xfrm>
            <a:off x="697631" y="5085060"/>
            <a:ext cx="8129738" cy="1581299"/>
          </a:xfrm>
          <a:prstGeom prst="rect">
            <a:avLst/>
          </a:prstGeom>
        </p:spPr>
        <p:txBody>
          <a:bodyPr anchor="ctr"/>
          <a:lstStyle/>
          <a:p>
            <a:r>
              <a:t>标题文本</a:t>
            </a:r>
          </a:p>
        </p:txBody>
      </p:sp>
      <p:sp>
        <p:nvSpPr>
          <p:cNvPr id="57" name="正文级别 1…"/>
          <p:cNvSpPr txBox="1">
            <a:spLocks noGrp="1"/>
          </p:cNvSpPr>
          <p:nvPr>
            <p:ph type="body" sz="half" idx="1" hasCustomPrompt="1"/>
          </p:nvPr>
        </p:nvSpPr>
        <p:spPr>
          <a:xfrm>
            <a:off x="697631" y="6796583"/>
            <a:ext cx="8129738" cy="4604371"/>
          </a:xfrm>
          <a:prstGeom prst="rect">
            <a:avLst/>
          </a:prstGeom>
        </p:spPr>
        <p:txBody>
          <a:bodyPr anchor="ctr"/>
          <a:lstStyle>
            <a:lvl1pPr marL="749935" indent="-749935" algn="l">
              <a:spcBef>
                <a:spcPts val="7200"/>
              </a:spcBef>
              <a:buSzPct val="145000"/>
              <a:buChar char="•"/>
              <a:defRPr sz="5400"/>
            </a:lvl1pPr>
            <a:lvl2pPr marL="1194435" indent="-749935" algn="l">
              <a:spcBef>
                <a:spcPts val="7200"/>
              </a:spcBef>
              <a:buSzPct val="145000"/>
              <a:buChar char="•"/>
              <a:defRPr sz="5400"/>
            </a:lvl2pPr>
            <a:lvl3pPr marL="1638935" indent="-749935" algn="l">
              <a:spcBef>
                <a:spcPts val="7200"/>
              </a:spcBef>
              <a:buSzPct val="145000"/>
              <a:buChar char="•"/>
              <a:defRPr sz="5400"/>
            </a:lvl3pPr>
            <a:lvl4pPr marL="2083435" indent="-749935" algn="l">
              <a:spcBef>
                <a:spcPts val="7200"/>
              </a:spcBef>
              <a:buSzPct val="145000"/>
              <a:buChar char="•"/>
              <a:defRPr sz="5400"/>
            </a:lvl4pPr>
            <a:lvl5pPr marL="2527935" indent="-749935" algn="l">
              <a:spcBef>
                <a:spcPts val="7200"/>
              </a:spcBef>
              <a:buSzPct val="145000"/>
              <a:buChar char="•"/>
              <a:defRPr sz="54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quarter" idx="13"/>
          </p:nvPr>
        </p:nvSpPr>
        <p:spPr>
          <a:xfrm>
            <a:off x="4920629" y="6796583"/>
            <a:ext cx="3906740" cy="4604371"/>
          </a:xfrm>
          <a:prstGeom prst="rect">
            <a:avLst/>
          </a:prstGeom>
        </p:spPr>
        <p:txBody>
          <a:bodyPr lIns="91439" tIns="45719" rIns="91439" bIns="45719">
            <a:noAutofit/>
          </a:bodyPr>
          <a:lstStyle/>
          <a:p>
            <a:endParaRPr/>
          </a:p>
        </p:txBody>
      </p:sp>
      <p:sp>
        <p:nvSpPr>
          <p:cNvPr id="66" name="标题文本"/>
          <p:cNvSpPr txBox="1">
            <a:spLocks noGrp="1"/>
          </p:cNvSpPr>
          <p:nvPr>
            <p:ph type="title" hasCustomPrompt="1"/>
          </p:nvPr>
        </p:nvSpPr>
        <p:spPr>
          <a:xfrm>
            <a:off x="697631" y="5085060"/>
            <a:ext cx="8129738" cy="1581299"/>
          </a:xfrm>
          <a:prstGeom prst="rect">
            <a:avLst/>
          </a:prstGeom>
        </p:spPr>
        <p:txBody>
          <a:bodyPr anchor="ctr"/>
          <a:lstStyle/>
          <a:p>
            <a:r>
              <a:t>标题文本</a:t>
            </a:r>
          </a:p>
        </p:txBody>
      </p:sp>
      <p:sp>
        <p:nvSpPr>
          <p:cNvPr id="67" name="正文级别 1…"/>
          <p:cNvSpPr txBox="1">
            <a:spLocks noGrp="1"/>
          </p:cNvSpPr>
          <p:nvPr>
            <p:ph type="body" sz="quarter" idx="1" hasCustomPrompt="1"/>
          </p:nvPr>
        </p:nvSpPr>
        <p:spPr>
          <a:xfrm>
            <a:off x="697631" y="6796583"/>
            <a:ext cx="3906740" cy="4604371"/>
          </a:xfrm>
          <a:prstGeom prst="rect">
            <a:avLst/>
          </a:prstGeom>
        </p:spPr>
        <p:txBody>
          <a:bodyPr anchor="ctr"/>
          <a:lstStyle>
            <a:lvl1pPr marL="588010" indent="-588010" algn="l">
              <a:spcBef>
                <a:spcPts val="5500"/>
              </a:spcBef>
              <a:buSzPct val="145000"/>
              <a:buChar char="•"/>
              <a:defRPr sz="4800"/>
            </a:lvl1pPr>
            <a:lvl2pPr marL="930910" indent="-588010" algn="l">
              <a:spcBef>
                <a:spcPts val="5500"/>
              </a:spcBef>
              <a:buSzPct val="145000"/>
              <a:buChar char="•"/>
              <a:defRPr sz="4800"/>
            </a:lvl2pPr>
            <a:lvl3pPr marL="1273810" indent="-588010" algn="l">
              <a:spcBef>
                <a:spcPts val="5500"/>
              </a:spcBef>
              <a:buSzPct val="145000"/>
              <a:buChar char="•"/>
              <a:defRPr sz="4800"/>
            </a:lvl3pPr>
            <a:lvl4pPr marL="1616710" indent="-588010" algn="l">
              <a:spcBef>
                <a:spcPts val="5500"/>
              </a:spcBef>
              <a:buSzPct val="145000"/>
              <a:buChar char="•"/>
              <a:defRPr sz="4800"/>
            </a:lvl4pPr>
            <a:lvl5pPr marL="1959610" indent="-588010" algn="l">
              <a:spcBef>
                <a:spcPts val="5500"/>
              </a:spcBef>
              <a:buSzPct val="145000"/>
              <a:buChar char="•"/>
              <a:defRPr sz="4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xfrm>
            <a:off x="4532871" y="11707911"/>
            <a:ext cx="454297" cy="46811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sz="half" idx="1" hasCustomPrompt="1"/>
          </p:nvPr>
        </p:nvSpPr>
        <p:spPr>
          <a:xfrm>
            <a:off x="697631" y="5829200"/>
            <a:ext cx="8129738" cy="5283400"/>
          </a:xfrm>
          <a:prstGeom prst="rect">
            <a:avLst/>
          </a:prstGeom>
        </p:spPr>
        <p:txBody>
          <a:bodyPr anchor="ctr"/>
          <a:lstStyle>
            <a:lvl1pPr marL="749935" indent="-749935" algn="l">
              <a:spcBef>
                <a:spcPts val="7200"/>
              </a:spcBef>
              <a:buSzPct val="145000"/>
              <a:buChar char="•"/>
              <a:defRPr sz="5400"/>
            </a:lvl1pPr>
            <a:lvl2pPr marL="1194435" indent="-749935" algn="l">
              <a:spcBef>
                <a:spcPts val="7200"/>
              </a:spcBef>
              <a:buSzPct val="145000"/>
              <a:buChar char="•"/>
              <a:defRPr sz="5400"/>
            </a:lvl2pPr>
            <a:lvl3pPr marL="1638935" indent="-749935" algn="l">
              <a:spcBef>
                <a:spcPts val="7200"/>
              </a:spcBef>
              <a:buSzPct val="145000"/>
              <a:buChar char="•"/>
              <a:defRPr sz="5400"/>
            </a:lvl3pPr>
            <a:lvl4pPr marL="2083435" indent="-749935" algn="l">
              <a:spcBef>
                <a:spcPts val="7200"/>
              </a:spcBef>
              <a:buSzPct val="145000"/>
              <a:buChar char="•"/>
              <a:defRPr sz="5400"/>
            </a:lvl4pPr>
            <a:lvl5pPr marL="2527935" indent="-749935" algn="l">
              <a:spcBef>
                <a:spcPts val="7200"/>
              </a:spcBef>
              <a:buSzPct val="145000"/>
              <a:buChar char="•"/>
              <a:defRPr sz="54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930175" y="6098951"/>
            <a:ext cx="7664650" cy="2418458"/>
          </a:xfrm>
          <a:prstGeom prst="rect">
            <a:avLst/>
          </a:prstGeom>
          <a:ln w="3175">
            <a:miter lim="400000"/>
          </a:ln>
        </p:spPr>
        <p:txBody>
          <a:bodyPr lIns="37207" tIns="37207" rIns="37207" bIns="37207" anchor="b">
            <a:normAutofit/>
          </a:bodyPr>
          <a:lstStyle/>
          <a:p>
            <a:r>
              <a:t>标题文本</a:t>
            </a:r>
          </a:p>
        </p:txBody>
      </p:sp>
      <p:sp>
        <p:nvSpPr>
          <p:cNvPr id="3" name="正文级别 1…"/>
          <p:cNvSpPr txBox="1">
            <a:spLocks noGrp="1"/>
          </p:cNvSpPr>
          <p:nvPr>
            <p:ph type="body" idx="1"/>
          </p:nvPr>
        </p:nvSpPr>
        <p:spPr>
          <a:xfrm>
            <a:off x="930175" y="8591822"/>
            <a:ext cx="7664650" cy="827858"/>
          </a:xfrm>
          <a:prstGeom prst="rect">
            <a:avLst/>
          </a:prstGeom>
          <a:ln w="3175">
            <a:miter lim="400000"/>
          </a:ln>
        </p:spPr>
        <p:txBody>
          <a:bodyPr lIns="37207" tIns="37207" rIns="37207" bIns="37207">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4532871" y="11707911"/>
            <a:ext cx="454297" cy="471237"/>
          </a:xfrm>
          <a:prstGeom prst="rect">
            <a:avLst/>
          </a:prstGeom>
          <a:ln w="3175">
            <a:miter lim="400000"/>
          </a:ln>
        </p:spPr>
        <p:txBody>
          <a:bodyPr wrap="none" lIns="37207" tIns="37207" rIns="37207" bIns="37207">
            <a:spAutoFit/>
          </a:bodyPr>
          <a:lstStyle>
            <a:lvl1pPr>
              <a:defRPr sz="2600" b="0">
                <a:latin typeface="Helvetica Neue Thin"/>
                <a:ea typeface="Helvetica Neue Thin"/>
                <a:cs typeface="Helvetica Neue Thin"/>
                <a:sym typeface="Helvetica Neue Thin"/>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1pPr>
      <a:lvl2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2pPr>
      <a:lvl3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3pPr>
      <a:lvl4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4pPr>
      <a:lvl5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5pPr>
      <a:lvl6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6pPr>
      <a:lvl7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7pPr>
      <a:lvl8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8pPr>
      <a:lvl9pPr marL="0" marR="0" indent="0" algn="ctr" defTabSz="1014730" rtl="0" latinLnBrk="0">
        <a:lnSpc>
          <a:spcPct val="100000"/>
        </a:lnSpc>
        <a:spcBef>
          <a:spcPts val="0"/>
        </a:spcBef>
        <a:spcAft>
          <a:spcPts val="0"/>
        </a:spcAft>
        <a:buClrTx/>
        <a:buSzTx/>
        <a:buFontTx/>
        <a:buNone/>
        <a:defRPr sz="138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1014730" rtl="0" latinLnBrk="0">
        <a:lnSpc>
          <a:spcPct val="100000"/>
        </a:lnSpc>
        <a:spcBef>
          <a:spcPts val="0"/>
        </a:spcBef>
        <a:spcAft>
          <a:spcPts val="0"/>
        </a:spcAft>
        <a:buClrTx/>
        <a:buSzTx/>
        <a:buFontTx/>
        <a:buNone/>
        <a:defRPr sz="6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1pPr>
      <a:lvl2pPr marL="0" marR="0" indent="2286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2pPr>
      <a:lvl3pPr marL="0" marR="0" indent="4572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3pPr>
      <a:lvl4pPr marL="0" marR="0" indent="6858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4pPr>
      <a:lvl5pPr marL="0" marR="0" indent="9144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5pPr>
      <a:lvl6pPr marL="0" marR="0" indent="11430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6pPr>
      <a:lvl7pPr marL="0" marR="0" indent="13716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7pPr>
      <a:lvl8pPr marL="0" marR="0" indent="16002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8pPr>
      <a:lvl9pPr marL="0" marR="0" indent="1828800" algn="ctr" defTabSz="1014730" latinLnBrk="0">
        <a:lnSpc>
          <a:spcPct val="100000"/>
        </a:lnSpc>
        <a:spcBef>
          <a:spcPts val="0"/>
        </a:spcBef>
        <a:spcAft>
          <a:spcPts val="0"/>
        </a:spcAft>
        <a:buClrTx/>
        <a:buSzTx/>
        <a:buFontTx/>
        <a:buNone/>
        <a:defRPr sz="2600" b="0" i="0" u="none" strike="noStrike" cap="none" spc="0" baseline="0">
          <a:ln>
            <a:noFill/>
          </a:ln>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tif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8CC976C-007C-5842-84C0-AC7BD5A41685}"/>
              </a:ext>
            </a:extLst>
          </p:cNvPr>
          <p:cNvSpPr txBox="1"/>
          <p:nvPr/>
        </p:nvSpPr>
        <p:spPr>
          <a:xfrm>
            <a:off x="673206" y="1612873"/>
            <a:ext cx="8163939" cy="1429358"/>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7207" tIns="37207" rIns="37207" bIns="37207" numCol="1" spcCol="38100" rtlCol="0" anchor="ctr">
            <a:spAutoFit/>
          </a:bodyPr>
          <a:lstStyle/>
          <a:p>
            <a:r>
              <a:rPr lang="zh-CN" altLang="en-US" sz="4400" spc="300" dirty="0">
                <a:solidFill>
                  <a:schemeClr val="accent2">
                    <a:lumMod val="40000"/>
                    <a:lumOff val="60000"/>
                  </a:schemeClr>
                </a:solidFill>
                <a:latin typeface="FZYanSongS-EB-GB" panose="02000000000000000000" pitchFamily="2" charset="-122"/>
                <a:ea typeface="FZYanSongS-EB-GB" panose="02000000000000000000" pitchFamily="2" charset="-122"/>
                <a:cs typeface="FZYanSongS-EB-GB" panose="02000000000000000000" pitchFamily="2" charset="-122"/>
              </a:rPr>
              <a:t>基于单序列的</a:t>
            </a:r>
            <a:endParaRPr lang="en-US" altLang="zh-CN" sz="4400" spc="300" dirty="0">
              <a:solidFill>
                <a:schemeClr val="accent2">
                  <a:lumMod val="40000"/>
                  <a:lumOff val="60000"/>
                </a:schemeClr>
              </a:solidFill>
              <a:latin typeface="FZYanSongS-EB-GB" panose="02000000000000000000" pitchFamily="2" charset="-122"/>
              <a:ea typeface="FZYanSongS-EB-GB" panose="02000000000000000000" pitchFamily="2" charset="-122"/>
              <a:cs typeface="FZYanSongS-EB-GB" panose="02000000000000000000" pitchFamily="2" charset="-122"/>
            </a:endParaRPr>
          </a:p>
          <a:p>
            <a:r>
              <a:rPr lang="zh-CN" altLang="en-US" sz="4400" spc="300" dirty="0">
                <a:solidFill>
                  <a:schemeClr val="accent2">
                    <a:lumMod val="40000"/>
                    <a:lumOff val="60000"/>
                  </a:schemeClr>
                </a:solidFill>
                <a:latin typeface="FZYanSongS-EB-GB" panose="02000000000000000000" pitchFamily="2" charset="-122"/>
                <a:ea typeface="FZYanSongS-EB-GB" panose="02000000000000000000" pitchFamily="2" charset="-122"/>
                <a:cs typeface="FZYanSongS-EB-GB" panose="02000000000000000000" pitchFamily="2" charset="-122"/>
              </a:rPr>
              <a:t>蛋白质三维结构预测方法</a:t>
            </a:r>
            <a:endParaRPr kumimoji="0" lang="zh-CN" altLang="en-US" sz="4400" b="1" i="0" u="none" strike="noStrike" cap="none" spc="300" normalizeH="0" baseline="0" dirty="0">
              <a:ln>
                <a:noFill/>
              </a:ln>
              <a:solidFill>
                <a:schemeClr val="accent2">
                  <a:lumMod val="40000"/>
                  <a:lumOff val="60000"/>
                </a:schemeClr>
              </a:solidFill>
              <a:effectLst/>
              <a:uFillTx/>
              <a:latin typeface="FZYanSongS-EB-GB" panose="02000000000000000000" pitchFamily="2" charset="-122"/>
              <a:ea typeface="FZYanSongS-EB-GB" panose="02000000000000000000" pitchFamily="2" charset="-122"/>
              <a:cs typeface="FZYanSongS-EB-GB" panose="02000000000000000000" pitchFamily="2" charset="-122"/>
              <a:sym typeface="Helvetica Neue"/>
            </a:endParaRPr>
          </a:p>
        </p:txBody>
      </p:sp>
      <p:sp>
        <p:nvSpPr>
          <p:cNvPr id="4" name="文本框 3">
            <a:extLst>
              <a:ext uri="{FF2B5EF4-FFF2-40B4-BE49-F238E27FC236}">
                <a16:creationId xmlns:a16="http://schemas.microsoft.com/office/drawing/2014/main" id="{5FA6A06D-4283-2440-9D2E-D4A26AAD2DE7}"/>
              </a:ext>
            </a:extLst>
          </p:cNvPr>
          <p:cNvSpPr txBox="1"/>
          <p:nvPr/>
        </p:nvSpPr>
        <p:spPr>
          <a:xfrm>
            <a:off x="3562978" y="3961395"/>
            <a:ext cx="2037216" cy="444473"/>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37207" tIns="37207" rIns="37207" bIns="37207" numCol="1" spcCol="38100" rtlCol="0" anchor="ctr">
            <a:spAutoFit/>
          </a:bodyPr>
          <a:lstStyle/>
          <a:p>
            <a:r>
              <a:rPr lang="zh-CN" altLang="en-US" sz="2400" b="0" dirty="0">
                <a:solidFill>
                  <a:schemeClr val="bg1"/>
                </a:solidFill>
                <a:latin typeface="LANTINGHEI SC DEMIBOLD" panose="02000000000000000000" pitchFamily="2" charset="-122"/>
                <a:ea typeface="LANTINGHEI SC DEMIBOLD" panose="02000000000000000000" pitchFamily="2" charset="-122"/>
              </a:rPr>
              <a:t>主讲人：</a:t>
            </a:r>
            <a:r>
              <a:rPr lang="en-US" altLang="zh-CN" sz="2400" b="0" dirty="0">
                <a:solidFill>
                  <a:schemeClr val="bg1"/>
                </a:solidFill>
                <a:latin typeface="LANTINGHEI SC DEMIBOLD" panose="02000000000000000000" pitchFamily="2" charset="-122"/>
                <a:ea typeface="LANTINGHEI SC DEMIBOLD" panose="02000000000000000000" pitchFamily="2" charset="-122"/>
              </a:rPr>
              <a:t>XXX</a:t>
            </a:r>
            <a:endParaRPr kumimoji="0" lang="zh-CN" altLang="en-US" sz="2400" b="0" u="none" strike="noStrike" cap="none" spc="0" normalizeH="0" baseline="0" dirty="0">
              <a:ln>
                <a:noFill/>
              </a:ln>
              <a:solidFill>
                <a:schemeClr val="bg1"/>
              </a:solidFill>
              <a:effectLst/>
              <a:uFillTx/>
              <a:latin typeface="LANTINGHEI SC DEMIBOLD" panose="02000000000000000000" pitchFamily="2" charset="-122"/>
              <a:ea typeface="LANTINGHEI SC DEMIBOLD" panose="02000000000000000000" pitchFamily="2" charset="-122"/>
              <a:sym typeface="Helvetica Neue"/>
            </a:endParaRPr>
          </a:p>
        </p:txBody>
      </p:sp>
      <p:cxnSp>
        <p:nvCxnSpPr>
          <p:cNvPr id="6" name="直线连接符 5">
            <a:extLst>
              <a:ext uri="{FF2B5EF4-FFF2-40B4-BE49-F238E27FC236}">
                <a16:creationId xmlns:a16="http://schemas.microsoft.com/office/drawing/2014/main" id="{9AB1456D-1EE6-B247-B201-2FB5B6894E6A}"/>
              </a:ext>
            </a:extLst>
          </p:cNvPr>
          <p:cNvCxnSpPr>
            <a:cxnSpLocks/>
          </p:cNvCxnSpPr>
          <p:nvPr/>
        </p:nvCxnSpPr>
        <p:spPr>
          <a:xfrm>
            <a:off x="3618789" y="4487420"/>
            <a:ext cx="4908289" cy="0"/>
          </a:xfrm>
          <a:prstGeom prst="line">
            <a:avLst/>
          </a:prstGeom>
          <a:noFill/>
          <a:ln w="12700" cap="flat">
            <a:solidFill>
              <a:schemeClr val="bg1"/>
            </a:solidFill>
            <a:prstDash val="solid"/>
            <a:miter lim="400000"/>
          </a:ln>
        </p:spPr>
        <p:style>
          <a:lnRef idx="0">
            <a:scrgbClr r="0" g="0" b="0"/>
          </a:lnRef>
          <a:fillRef idx="0">
            <a:scrgbClr r="0" g="0" b="0"/>
          </a:fillRef>
          <a:effectRef idx="0">
            <a:scrgbClr r="0" g="0" b="0"/>
          </a:effectRef>
          <a:fontRef idx="none"/>
        </p:style>
      </p:cxnSp>
      <p:sp>
        <p:nvSpPr>
          <p:cNvPr id="8" name="文本框 7">
            <a:extLst>
              <a:ext uri="{FF2B5EF4-FFF2-40B4-BE49-F238E27FC236}">
                <a16:creationId xmlns:a16="http://schemas.microsoft.com/office/drawing/2014/main" id="{8C2AE5E3-AE26-634D-B85E-A4B9CDE55875}"/>
              </a:ext>
            </a:extLst>
          </p:cNvPr>
          <p:cNvSpPr txBox="1"/>
          <p:nvPr/>
        </p:nvSpPr>
        <p:spPr>
          <a:xfrm>
            <a:off x="3582213" y="4734599"/>
            <a:ext cx="5089503" cy="4076236"/>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7207" tIns="37207" rIns="37207" bIns="37207" numCol="1" spcCol="38100" rtlCol="0" anchor="ctr">
            <a:spAutoFit/>
          </a:bodyPr>
          <a:lstStyle/>
          <a:p>
            <a:pPr marL="285750" indent="-285750" algn="l">
              <a:lnSpc>
                <a:spcPts val="2420"/>
              </a:lnSpc>
              <a:buClr>
                <a:schemeClr val="accent1">
                  <a:lumMod val="20000"/>
                  <a:lumOff val="80000"/>
                </a:schemeClr>
              </a:buClr>
              <a:buSzPct val="75000"/>
              <a:buFont typeface="Wingdings" pitchFamily="2" charset="2"/>
              <a:buChar char="l"/>
            </a:pPr>
            <a:r>
              <a:rPr lang="zh-CN" altLang="en-US" sz="1600" b="0" dirty="0">
                <a:solidFill>
                  <a:schemeClr val="bg1"/>
                </a:solidFill>
                <a:latin typeface="Lantinghei SC Extralight" panose="02000000000000000000" pitchFamily="2" charset="-122"/>
                <a:ea typeface="Lantinghei SC Extralight" panose="02000000000000000000" pitchFamily="2" charset="-122"/>
              </a:rPr>
              <a:t>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图片，选择需要更换的图片进行替换。左侧头像照片可通过形状格式</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形状填充</a:t>
            </a:r>
            <a:r>
              <a:rPr lang="en-US" altLang="zh-C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图片，选择需要更换的图片进行替换。</a:t>
            </a:r>
            <a:endParaRPr kumimoji="0" lang="zh-CN" altLang="en-US" sz="1600" b="0" u="none" strike="noStrike" cap="none" spc="0" normalizeH="0" baseline="0" dirty="0">
              <a:ln>
                <a:noFill/>
              </a:ln>
              <a:solidFill>
                <a:srgbClr val="000000"/>
              </a:solidFill>
              <a:effectLst/>
              <a:uFillTx/>
              <a:latin typeface="Lantinghei SC Extralight" panose="02000000000000000000" pitchFamily="2" charset="-122"/>
              <a:ea typeface="Lantinghei SC Extralight" panose="02000000000000000000" pitchFamily="2" charset="-122"/>
              <a:sym typeface="Helvetica Neue"/>
            </a:endParaRPr>
          </a:p>
        </p:txBody>
      </p:sp>
      <p:sp>
        <p:nvSpPr>
          <p:cNvPr id="9" name="椭圆 8">
            <a:extLst>
              <a:ext uri="{FF2B5EF4-FFF2-40B4-BE49-F238E27FC236}">
                <a16:creationId xmlns:a16="http://schemas.microsoft.com/office/drawing/2014/main" id="{879D3B00-9097-1141-BE47-7D00CBED27D5}"/>
              </a:ext>
            </a:extLst>
          </p:cNvPr>
          <p:cNvSpPr/>
          <p:nvPr/>
        </p:nvSpPr>
        <p:spPr>
          <a:xfrm>
            <a:off x="1167343" y="3808969"/>
            <a:ext cx="1842326" cy="184232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7207" tIns="37207" rIns="37207" bIns="37207" numCol="1" spcCol="38100" rtlCol="0" anchor="ctr">
            <a:spAutoFit/>
          </a:bodyPr>
          <a:lstStyle/>
          <a:p>
            <a:pPr marL="0" marR="0" indent="0" algn="ctr" defTabSz="1014730" rtl="0" fontAlgn="auto" latinLnBrk="0" hangingPunct="0">
              <a:lnSpc>
                <a:spcPct val="100000"/>
              </a:lnSpc>
              <a:spcBef>
                <a:spcPts val="0"/>
              </a:spcBef>
              <a:spcAft>
                <a:spcPts val="0"/>
              </a:spcAft>
              <a:buClrTx/>
              <a:buSzTx/>
              <a:buFontTx/>
              <a:buNone/>
            </a:pPr>
            <a:endParaRPr kumimoji="0" lang="zh-CN" altLang="en-US" sz="38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4" name="文本框 13">
            <a:extLst>
              <a:ext uri="{FF2B5EF4-FFF2-40B4-BE49-F238E27FC236}">
                <a16:creationId xmlns:a16="http://schemas.microsoft.com/office/drawing/2014/main" id="{4616F2B4-4C82-D540-991E-97AA5C89FCFD}"/>
              </a:ext>
            </a:extLst>
          </p:cNvPr>
          <p:cNvSpPr txBox="1"/>
          <p:nvPr/>
        </p:nvSpPr>
        <p:spPr>
          <a:xfrm>
            <a:off x="1022018" y="9398869"/>
            <a:ext cx="7649698" cy="4014681"/>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7207" tIns="37207" rIns="37207" bIns="37207" numCol="1" spcCol="38100" rtlCol="0" anchor="ctr">
            <a:spAutoFit/>
          </a:bodyPr>
          <a:lstStyle/>
          <a:p>
            <a:pPr algn="l">
              <a:lnSpc>
                <a:spcPts val="2420"/>
              </a:lnSpc>
              <a:buClr>
                <a:schemeClr val="accent1">
                  <a:lumMod val="20000"/>
                  <a:lumOff val="80000"/>
                </a:schemeClr>
              </a:buClr>
              <a:buSzPct val="75000"/>
            </a:pPr>
            <a:r>
              <a:rPr lang="en" altLang="zh-CN" sz="1600" b="0" dirty="0">
                <a:solidFill>
                  <a:schemeClr val="bg1"/>
                </a:solidFill>
                <a:latin typeface="Lantinghei SC Extralight" panose="02000000000000000000" pitchFamily="2" charset="-122"/>
                <a:ea typeface="Lantinghei SC Extralight" panose="02000000000000000000" pitchFamily="2" charset="-122"/>
              </a:rPr>
              <a:t>AlphaFold2</a:t>
            </a:r>
            <a:r>
              <a:rPr lang="zh-CN" altLang="en-US" sz="1600" b="0" dirty="0">
                <a:solidFill>
                  <a:schemeClr val="bg1"/>
                </a:solidFill>
                <a:latin typeface="Lantinghei SC Extralight" panose="02000000000000000000" pitchFamily="2" charset="-122"/>
                <a:ea typeface="Lantinghei SC Extralight" panose="02000000000000000000" pitchFamily="2" charset="-122"/>
              </a:rPr>
              <a:t>在蛋白质三维结构预测领域取得了空前的成功，被</a:t>
            </a:r>
            <a:r>
              <a:rPr lang="en" altLang="zh-CN" sz="1600" b="0" dirty="0">
                <a:solidFill>
                  <a:schemeClr val="bg1"/>
                </a:solidFill>
                <a:latin typeface="Lantinghei SC Extralight" panose="02000000000000000000" pitchFamily="2" charset="-122"/>
                <a:ea typeface="Lantinghei SC Extralight" panose="02000000000000000000" pitchFamily="2" charset="-122"/>
              </a:rPr>
              <a:t>Science</a:t>
            </a:r>
            <a:r>
              <a:rPr lang="zh-CN" altLang="en-US" sz="1600" b="0" dirty="0">
                <a:solidFill>
                  <a:schemeClr val="bg1"/>
                </a:solidFill>
                <a:latin typeface="Lantinghei SC Extralight" panose="02000000000000000000" pitchFamily="2" charset="-122"/>
                <a:ea typeface="Lantinghei SC Extralight" panose="02000000000000000000" pitchFamily="2" charset="-122"/>
              </a:rPr>
              <a:t>杂志评为</a:t>
            </a:r>
            <a:r>
              <a:rPr lang="en-US" altLang="zh-CN" sz="1600" b="0" dirty="0">
                <a:solidFill>
                  <a:schemeClr val="bg1"/>
                </a:solidFill>
                <a:latin typeface="Lantinghei SC Extralight" panose="02000000000000000000" pitchFamily="2" charset="-122"/>
                <a:ea typeface="Lantinghei SC Extralight" panose="02000000000000000000" pitchFamily="2" charset="-122"/>
              </a:rPr>
              <a:t>2021</a:t>
            </a:r>
            <a:r>
              <a:rPr lang="zh-CN" altLang="en-US" sz="1600" b="0" dirty="0">
                <a:solidFill>
                  <a:schemeClr val="bg1"/>
                </a:solidFill>
                <a:latin typeface="Lantinghei SC Extralight" panose="02000000000000000000" pitchFamily="2" charset="-122"/>
                <a:ea typeface="Lantinghei SC Extralight" panose="02000000000000000000" pitchFamily="2" charset="-122"/>
              </a:rPr>
              <a:t>年的十大科学进展之首。</a:t>
            </a:r>
            <a:r>
              <a:rPr lang="en" altLang="zh-CN" sz="1600" b="0" dirty="0">
                <a:solidFill>
                  <a:schemeClr val="bg1"/>
                </a:solidFill>
                <a:latin typeface="Lantinghei SC Extralight" panose="02000000000000000000" pitchFamily="2" charset="-122"/>
                <a:ea typeface="Lantinghei SC Extralight" panose="02000000000000000000" pitchFamily="2" charset="-122"/>
              </a:rPr>
              <a:t>AlphaFold2</a:t>
            </a:r>
            <a:r>
              <a:rPr lang="zh-CN" altLang="en-US" sz="1600" b="0" dirty="0">
                <a:solidFill>
                  <a:schemeClr val="bg1"/>
                </a:solidFill>
                <a:latin typeface="Lantinghei SC Extralight" panose="02000000000000000000" pitchFamily="2" charset="-122"/>
                <a:ea typeface="Lantinghei SC Extralight" panose="02000000000000000000" pitchFamily="2" charset="-122"/>
              </a:rPr>
              <a:t>依赖大量的同源蛋白质序列所提供的进化信息进行预测。但是，不是所有蛋白质都存在同源序列。例如大分子药物中的抗体的关键功能区，是人体免疫系统为了响应抗原刺激临时搜索得到，而非在进化当中产生。</a:t>
            </a:r>
            <a:r>
              <a:rPr lang="en" altLang="zh-CN" sz="1600" b="0" dirty="0">
                <a:solidFill>
                  <a:schemeClr val="bg1"/>
                </a:solidFill>
                <a:latin typeface="Lantinghei SC Extralight" panose="02000000000000000000" pitchFamily="2" charset="-122"/>
                <a:ea typeface="Lantinghei SC Extralight" panose="02000000000000000000" pitchFamily="2" charset="-122"/>
              </a:rPr>
              <a:t>AlphaFold2</a:t>
            </a:r>
            <a:r>
              <a:rPr lang="zh-CN" altLang="en-US" sz="1600" b="0" dirty="0">
                <a:solidFill>
                  <a:schemeClr val="bg1"/>
                </a:solidFill>
                <a:latin typeface="Lantinghei SC Extralight" panose="02000000000000000000" pitchFamily="2" charset="-122"/>
                <a:ea typeface="Lantinghei SC Extralight" panose="02000000000000000000" pitchFamily="2" charset="-122"/>
              </a:rPr>
              <a:t>在这一类蛋白质上束手无策。为了解决这一难题，我们实现了只用单条蛋白质序列就可以进行精准的蛋白质三维结构预测的机器学习方法</a:t>
            </a:r>
            <a:r>
              <a:rPr lang="en" altLang="zh-CN" sz="1600" b="0" dirty="0" err="1">
                <a:solidFill>
                  <a:schemeClr val="bg1"/>
                </a:solidFill>
                <a:latin typeface="Lantinghei SC Extralight" panose="02000000000000000000" pitchFamily="2" charset="-122"/>
                <a:ea typeface="Lantinghei SC Extralight" panose="02000000000000000000" pitchFamily="2" charset="-122"/>
              </a:rPr>
              <a:t>OmegaFold</a:t>
            </a:r>
            <a:r>
              <a:rPr lang="zh-CN" altLang="en" sz="1600" b="0" dirty="0">
                <a:solidFill>
                  <a:schemeClr val="bg1"/>
                </a:solidFill>
                <a:latin typeface="Lantinghei SC Extralight" panose="02000000000000000000" pitchFamily="2" charset="-122"/>
                <a:ea typeface="Lantinghei SC Extralight" panose="02000000000000000000" pitchFamily="2" charset="-122"/>
              </a:rPr>
              <a:t>。</a:t>
            </a:r>
            <a:r>
              <a:rPr lang="en" altLang="zh-CN" sz="1600" b="0" dirty="0" err="1">
                <a:solidFill>
                  <a:schemeClr val="bg1"/>
                </a:solidFill>
                <a:latin typeface="Lantinghei SC Extralight" panose="02000000000000000000" pitchFamily="2" charset="-122"/>
                <a:ea typeface="Lantinghei SC Extralight" panose="02000000000000000000" pitchFamily="2" charset="-122"/>
              </a:rPr>
              <a:t>OmegaFold</a:t>
            </a:r>
            <a:r>
              <a:rPr lang="zh-CN" altLang="en-US" sz="1600" b="0" dirty="0">
                <a:solidFill>
                  <a:schemeClr val="bg1"/>
                </a:solidFill>
                <a:latin typeface="Lantinghei SC Extralight" panose="02000000000000000000" pitchFamily="2" charset="-122"/>
                <a:ea typeface="Lantinghei SC Extralight" panose="02000000000000000000" pitchFamily="2" charset="-122"/>
              </a:rPr>
              <a:t>结合了自然语言处理领域流行的大语言模型对海量的蛋白质序列进行编码，并采用一种基于几何信息的</a:t>
            </a:r>
            <a:r>
              <a:rPr lang="en" altLang="zh-CN" sz="1600" b="0" dirty="0">
                <a:solidFill>
                  <a:schemeClr val="bg1"/>
                </a:solidFill>
                <a:latin typeface="Lantinghei SC Extralight" panose="02000000000000000000" pitchFamily="2" charset="-122"/>
                <a:ea typeface="Lantinghei SC Extralight" panose="02000000000000000000" pitchFamily="2" charset="-122"/>
              </a:rPr>
              <a:t>transformer</a:t>
            </a:r>
            <a:r>
              <a:rPr lang="zh-CN" altLang="en-US" sz="1600" b="0" dirty="0">
                <a:solidFill>
                  <a:schemeClr val="bg1"/>
                </a:solidFill>
                <a:latin typeface="Lantinghei SC Extralight" panose="02000000000000000000" pitchFamily="2" charset="-122"/>
                <a:ea typeface="Lantinghei SC Extralight" panose="02000000000000000000" pitchFamily="2" charset="-122"/>
              </a:rPr>
              <a:t>模型进行蛋白质三维结构预测。在普通的蛋白质集合上，</a:t>
            </a:r>
            <a:r>
              <a:rPr lang="en" altLang="zh-CN" sz="1600" b="0" dirty="0" err="1">
                <a:solidFill>
                  <a:schemeClr val="bg1"/>
                </a:solidFill>
                <a:latin typeface="Lantinghei SC Extralight" panose="02000000000000000000" pitchFamily="2" charset="-122"/>
                <a:ea typeface="Lantinghei SC Extralight" panose="02000000000000000000" pitchFamily="2" charset="-122"/>
              </a:rPr>
              <a:t>OmegaFold</a:t>
            </a:r>
            <a:r>
              <a:rPr lang="zh-CN" altLang="en-US" sz="1600" b="0" dirty="0">
                <a:solidFill>
                  <a:schemeClr val="bg1"/>
                </a:solidFill>
                <a:latin typeface="Lantinghei SC Extralight" panose="02000000000000000000" pitchFamily="2" charset="-122"/>
                <a:ea typeface="Lantinghei SC Extralight" panose="02000000000000000000" pitchFamily="2" charset="-122"/>
              </a:rPr>
              <a:t>的精度已经非常接近</a:t>
            </a:r>
            <a:r>
              <a:rPr lang="en" altLang="zh-CN" sz="1600" b="0" dirty="0">
                <a:solidFill>
                  <a:schemeClr val="bg1"/>
                </a:solidFill>
                <a:latin typeface="Lantinghei SC Extralight" panose="02000000000000000000" pitchFamily="2" charset="-122"/>
                <a:ea typeface="Lantinghei SC Extralight" panose="02000000000000000000" pitchFamily="2" charset="-122"/>
              </a:rPr>
              <a:t>AlphaFold2</a:t>
            </a:r>
            <a:r>
              <a:rPr lang="zh-CN" altLang="en-US" sz="1600" b="0" dirty="0">
                <a:solidFill>
                  <a:schemeClr val="bg1"/>
                </a:solidFill>
                <a:latin typeface="Lantinghei SC Extralight" panose="02000000000000000000" pitchFamily="2" charset="-122"/>
                <a:ea typeface="Lantinghei SC Extralight" panose="02000000000000000000" pitchFamily="2" charset="-122"/>
              </a:rPr>
              <a:t>并已经超过了同样依赖于同源序列的</a:t>
            </a:r>
            <a:r>
              <a:rPr lang="en" altLang="zh-CN" sz="1600" b="0" dirty="0" err="1">
                <a:solidFill>
                  <a:schemeClr val="bg1"/>
                </a:solidFill>
                <a:latin typeface="Lantinghei SC Extralight" panose="02000000000000000000" pitchFamily="2" charset="-122"/>
                <a:ea typeface="Lantinghei SC Extralight" panose="02000000000000000000" pitchFamily="2" charset="-122"/>
              </a:rPr>
              <a:t>RoseTTAFold</a:t>
            </a:r>
            <a:r>
              <a:rPr lang="zh-CN" altLang="en" sz="1600" b="0" dirty="0">
                <a:solidFill>
                  <a:schemeClr val="bg1"/>
                </a:solidFill>
                <a:latin typeface="Lantinghei SC Extralight" panose="02000000000000000000" pitchFamily="2" charset="-122"/>
                <a:ea typeface="Lantinghei SC Extralight" panose="02000000000000000000" pitchFamily="2" charset="-122"/>
              </a:rPr>
              <a:t>。 </a:t>
            </a:r>
            <a:r>
              <a:rPr lang="zh-CN" altLang="en-US" sz="1600" b="0" dirty="0">
                <a:solidFill>
                  <a:schemeClr val="bg1"/>
                </a:solidFill>
                <a:latin typeface="Lantinghei SC Extralight" panose="02000000000000000000" pitchFamily="2" charset="-122"/>
                <a:ea typeface="Lantinghei SC Extralight" panose="02000000000000000000" pitchFamily="2" charset="-122"/>
              </a:rPr>
              <a:t>在大分子药物的关键功能区和所谓的“孤儿”蛋白上，</a:t>
            </a:r>
            <a:r>
              <a:rPr lang="en" altLang="zh-CN" sz="1600" b="0" dirty="0" err="1">
                <a:solidFill>
                  <a:schemeClr val="bg1"/>
                </a:solidFill>
                <a:latin typeface="Lantinghei SC Extralight" panose="02000000000000000000" pitchFamily="2" charset="-122"/>
                <a:ea typeface="Lantinghei SC Extralight" panose="02000000000000000000" pitchFamily="2" charset="-122"/>
              </a:rPr>
              <a:t>OmegaFold</a:t>
            </a:r>
            <a:r>
              <a:rPr lang="zh-CN" altLang="en-US" sz="1600" b="0" dirty="0">
                <a:solidFill>
                  <a:schemeClr val="bg1"/>
                </a:solidFill>
                <a:latin typeface="Lantinghei SC Extralight" panose="02000000000000000000" pitchFamily="2" charset="-122"/>
                <a:ea typeface="Lantinghei SC Extralight" panose="02000000000000000000" pitchFamily="2" charset="-122"/>
              </a:rPr>
              <a:t>的精度更是大幅度的超越了</a:t>
            </a:r>
            <a:r>
              <a:rPr lang="en" altLang="zh-CN" sz="1600" b="0" dirty="0">
                <a:solidFill>
                  <a:schemeClr val="bg1"/>
                </a:solidFill>
                <a:latin typeface="Lantinghei SC Extralight" panose="02000000000000000000" pitchFamily="2" charset="-122"/>
                <a:ea typeface="Lantinghei SC Extralight" panose="02000000000000000000" pitchFamily="2" charset="-122"/>
              </a:rPr>
              <a:t>AlphaFold2</a:t>
            </a:r>
            <a:r>
              <a:rPr lang="zh-CN" altLang="en" sz="1600" b="0" dirty="0">
                <a:solidFill>
                  <a:schemeClr val="bg1"/>
                </a:solidFill>
                <a:latin typeface="Lantinghei SC Extralight" panose="02000000000000000000" pitchFamily="2" charset="-122"/>
                <a:ea typeface="Lantinghei SC Extralight" panose="02000000000000000000" pitchFamily="2" charset="-122"/>
              </a:rPr>
              <a:t>。</a:t>
            </a:r>
            <a:r>
              <a:rPr lang="zh-CN" altLang="en-US" sz="1600" b="0" dirty="0">
                <a:solidFill>
                  <a:schemeClr val="bg1"/>
                </a:solidFill>
                <a:latin typeface="Lantinghei SC Extralight" panose="02000000000000000000" pitchFamily="2" charset="-122"/>
                <a:ea typeface="Lantinghei SC Extralight" panose="02000000000000000000" pitchFamily="2" charset="-122"/>
              </a:rPr>
              <a:t>本次报告将介绍现有的</a:t>
            </a:r>
            <a:r>
              <a:rPr lang="en" altLang="zh-CN" sz="1600" b="0" dirty="0" err="1">
                <a:solidFill>
                  <a:schemeClr val="bg1"/>
                </a:solidFill>
                <a:latin typeface="Lantinghei SC Extralight" panose="02000000000000000000" pitchFamily="2" charset="-122"/>
                <a:ea typeface="Lantinghei SC Extralight" panose="02000000000000000000" pitchFamily="2" charset="-122"/>
              </a:rPr>
              <a:t>OmegaFold</a:t>
            </a:r>
            <a:r>
              <a:rPr lang="zh-CN" altLang="en-US" sz="1600" b="0" dirty="0">
                <a:solidFill>
                  <a:schemeClr val="bg1"/>
                </a:solidFill>
                <a:latin typeface="Lantinghei SC Extralight" panose="02000000000000000000" pitchFamily="2" charset="-122"/>
                <a:ea typeface="Lantinghei SC Extralight" panose="02000000000000000000" pitchFamily="2" charset="-122"/>
              </a:rPr>
              <a:t>的方法和未来可以拓展的方向。</a:t>
            </a:r>
          </a:p>
          <a:p>
            <a:pPr marL="0" marR="0" indent="0" algn="l" defTabSz="1014730" rtl="0" fontAlgn="auto" latinLnBrk="0" hangingPunct="0">
              <a:lnSpc>
                <a:spcPct val="100000"/>
              </a:lnSpc>
              <a:spcBef>
                <a:spcPts val="0"/>
              </a:spcBef>
              <a:spcAft>
                <a:spcPts val="0"/>
              </a:spcAft>
              <a:buClrTx/>
              <a:buSzTx/>
              <a:buFontTx/>
              <a:buNone/>
            </a:pPr>
            <a:endParaRPr kumimoji="0" lang="zh-CN" altLang="en-US" sz="1600" b="0" u="none" strike="noStrike" cap="none" spc="0" normalizeH="0" baseline="0" dirty="0">
              <a:ln>
                <a:noFill/>
              </a:ln>
              <a:solidFill>
                <a:srgbClr val="000000"/>
              </a:solidFill>
              <a:effectLst/>
              <a:uFillTx/>
              <a:latin typeface="Source Han Sans SC Light" panose="020B0500000000000000" pitchFamily="34" charset="-128"/>
              <a:ea typeface="Source Han Sans SC Light" panose="020B0500000000000000" pitchFamily="34" charset="-128"/>
              <a:sym typeface="Helvetica Neue"/>
            </a:endParaRPr>
          </a:p>
        </p:txBody>
      </p:sp>
      <p:sp>
        <p:nvSpPr>
          <p:cNvPr id="16" name="圆角矩形 15">
            <a:extLst>
              <a:ext uri="{FF2B5EF4-FFF2-40B4-BE49-F238E27FC236}">
                <a16:creationId xmlns:a16="http://schemas.microsoft.com/office/drawing/2014/main" id="{1E6005CD-4499-914E-B14F-CE7145181BBB}"/>
              </a:ext>
            </a:extLst>
          </p:cNvPr>
          <p:cNvSpPr/>
          <p:nvPr/>
        </p:nvSpPr>
        <p:spPr>
          <a:xfrm>
            <a:off x="1022018" y="8912741"/>
            <a:ext cx="863932" cy="389601"/>
          </a:xfrm>
          <a:prstGeom prst="roundRect">
            <a:avLst/>
          </a:prstGeom>
          <a:gradFill flip="none" rotWithShape="1">
            <a:gsLst>
              <a:gs pos="0">
                <a:srgbClr val="153BC3"/>
              </a:gs>
              <a:gs pos="100000">
                <a:srgbClr val="A4A4EC"/>
              </a:gs>
            </a:gsLst>
            <a:lin ang="3000000" scaled="0"/>
            <a:tileRect/>
          </a:grad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7207" tIns="37207" rIns="37207" bIns="37207" numCol="1" spcCol="38100" rtlCol="0" anchor="ctr">
            <a:spAutoFit/>
          </a:bodyPr>
          <a:lstStyle/>
          <a:p>
            <a:pPr marL="0" marR="0" indent="0" algn="ctr" defTabSz="1014730" rtl="0" fontAlgn="auto" latinLnBrk="0" hangingPunct="0">
              <a:lnSpc>
                <a:spcPct val="100000"/>
              </a:lnSpc>
              <a:spcBef>
                <a:spcPts val="0"/>
              </a:spcBef>
              <a:spcAft>
                <a:spcPts val="0"/>
              </a:spcAft>
              <a:buClrTx/>
              <a:buSzTx/>
              <a:buFontTx/>
              <a:buNone/>
            </a:pPr>
            <a:r>
              <a:rPr kumimoji="0" lang="zh-CN" altLang="en-US" sz="1800" b="0" i="0" u="none" strike="noStrike" cap="none" spc="0" normalizeH="0" baseline="0" dirty="0">
                <a:ln>
                  <a:noFill/>
                </a:ln>
                <a:solidFill>
                  <a:srgbClr val="FFFFFF"/>
                </a:solidFill>
                <a:effectLst/>
                <a:uFillTx/>
                <a:latin typeface="FZLanTingHeiS-L-GB" panose="02000000000000000000" pitchFamily="2" charset="-122"/>
                <a:ea typeface="FZLanTingHeiS-L-GB" panose="02000000000000000000" pitchFamily="2" charset="-122"/>
                <a:cs typeface="+mn-cs"/>
                <a:sym typeface="Helvetica Neue Medium"/>
              </a:rPr>
              <a:t>摘 要</a:t>
            </a:r>
          </a:p>
        </p:txBody>
      </p:sp>
      <p:pic>
        <p:nvPicPr>
          <p:cNvPr id="17" name="图片 16">
            <a:extLst>
              <a:ext uri="{FF2B5EF4-FFF2-40B4-BE49-F238E27FC236}">
                <a16:creationId xmlns:a16="http://schemas.microsoft.com/office/drawing/2014/main" id="{416AB64E-0D97-9948-892F-86D3BDFF622C}"/>
              </a:ext>
            </a:extLst>
          </p:cNvPr>
          <p:cNvPicPr>
            <a:picLocks noChangeAspect="1"/>
          </p:cNvPicPr>
          <p:nvPr/>
        </p:nvPicPr>
        <p:blipFill>
          <a:blip r:embed="rId4"/>
          <a:stretch>
            <a:fillRect/>
          </a:stretch>
        </p:blipFill>
        <p:spPr>
          <a:xfrm>
            <a:off x="1022018" y="13672340"/>
            <a:ext cx="179815" cy="224769"/>
          </a:xfrm>
          <a:prstGeom prst="rect">
            <a:avLst/>
          </a:prstGeom>
        </p:spPr>
      </p:pic>
      <p:sp>
        <p:nvSpPr>
          <p:cNvPr id="18" name="文本框 17">
            <a:extLst>
              <a:ext uri="{FF2B5EF4-FFF2-40B4-BE49-F238E27FC236}">
                <a16:creationId xmlns:a16="http://schemas.microsoft.com/office/drawing/2014/main" id="{E822581C-192B-F248-8C51-A300C5755A08}"/>
              </a:ext>
            </a:extLst>
          </p:cNvPr>
          <p:cNvSpPr txBox="1"/>
          <p:nvPr/>
        </p:nvSpPr>
        <p:spPr>
          <a:xfrm>
            <a:off x="1295267" y="13626819"/>
            <a:ext cx="3027519" cy="1060026"/>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7207" tIns="37207" rIns="37207" bIns="37207" numCol="1" spcCol="38100" rtlCol="0" anchor="ctr">
            <a:spAutoFit/>
          </a:bodyPr>
          <a:lstStyle/>
          <a:p>
            <a:pPr algn="l"/>
            <a:r>
              <a:rPr lang="zh-CN" altLang="en-US" sz="1600" b="0" dirty="0">
                <a:solidFill>
                  <a:schemeClr val="bg1"/>
                </a:solidFill>
                <a:latin typeface="Lantinghei SC Extralight" panose="02000000000000000000" pitchFamily="2" charset="-122"/>
                <a:ea typeface="Lantinghei SC Extralight" panose="02000000000000000000" pitchFamily="2" charset="-122"/>
              </a:rPr>
              <a:t>主持人：</a:t>
            </a:r>
            <a:r>
              <a:rPr kumimoji="1" lang="en-US" altLang="zh-CN" sz="1600" b="0" dirty="0">
                <a:solidFill>
                  <a:schemeClr val="bg1"/>
                </a:solidFill>
                <a:latin typeface="Lantinghei SC Extralight" panose="02000000000000000000" pitchFamily="2" charset="-122"/>
                <a:ea typeface="Lantinghei SC Extralight" panose="02000000000000000000" pitchFamily="2" charset="-122"/>
                <a:cs typeface="方正兰亭圆简体_准" panose="02000000000000000000" charset="-122"/>
              </a:rPr>
              <a:t>XXX</a:t>
            </a:r>
            <a:r>
              <a:rPr kumimoji="1" lang="zh-CN" altLang="en-US" sz="1600" b="0" dirty="0">
                <a:solidFill>
                  <a:schemeClr val="bg1"/>
                </a:solidFill>
                <a:latin typeface="Lantinghei SC Extralight" panose="02000000000000000000" pitchFamily="2" charset="-122"/>
                <a:ea typeface="Lantinghei SC Extralight" panose="02000000000000000000" pitchFamily="2" charset="-122"/>
                <a:cs typeface="方正兰亭圆简体_准" panose="02000000000000000000" charset="-122"/>
              </a:rPr>
              <a:t>       </a:t>
            </a:r>
            <a:r>
              <a:rPr kumimoji="1" lang="en" altLang="zh-CN" sz="1600" b="0" dirty="0" err="1">
                <a:solidFill>
                  <a:schemeClr val="bg1"/>
                </a:solidFill>
                <a:latin typeface="Lantinghei SC Extralight" panose="02000000000000000000" pitchFamily="2" charset="-122"/>
                <a:ea typeface="Lantinghei SC Extralight" panose="02000000000000000000" pitchFamily="2" charset="-122"/>
                <a:cs typeface="方正兰亭圆简体_准" panose="02000000000000000000" charset="-122"/>
              </a:rPr>
              <a:t>xxx@tsinghua.edu.cn</a:t>
            </a:r>
            <a:r>
              <a:rPr kumimoji="1" lang="zh-CN" altLang="en-US" sz="1600" b="0" dirty="0">
                <a:solidFill>
                  <a:schemeClr val="bg1"/>
                </a:solidFill>
                <a:latin typeface="Lantinghei SC Extralight" panose="02000000000000000000" pitchFamily="2" charset="-122"/>
                <a:ea typeface="Lantinghei SC Extralight" panose="02000000000000000000" pitchFamily="2" charset="-122"/>
                <a:cs typeface="方正兰亭圆简体_准" panose="02000000000000000000" charset="-122"/>
              </a:rPr>
              <a:t>  </a:t>
            </a:r>
            <a:endParaRPr kumimoji="1" lang="en-US" altLang="zh-CN" sz="1600" b="0" dirty="0">
              <a:solidFill>
                <a:schemeClr val="bg1"/>
              </a:solidFill>
              <a:latin typeface="Lantinghei SC Extralight" panose="02000000000000000000" pitchFamily="2" charset="-122"/>
              <a:ea typeface="Lantinghei SC Extralight" panose="02000000000000000000" pitchFamily="2" charset="-122"/>
              <a:cs typeface="方正兰亭圆简体_准" panose="02000000000000000000" charset="-122"/>
            </a:endParaRPr>
          </a:p>
          <a:p>
            <a:pPr algn="l"/>
            <a:r>
              <a:rPr kumimoji="1" lang="zh-CN" altLang="en-US" sz="1600" b="0" dirty="0">
                <a:solidFill>
                  <a:schemeClr val="bg1"/>
                </a:solidFill>
                <a:latin typeface="Lantinghei SC Extralight" panose="02000000000000000000" pitchFamily="2" charset="-122"/>
                <a:ea typeface="Lantinghei SC Extralight" panose="02000000000000000000" pitchFamily="2" charset="-122"/>
                <a:cs typeface="方正兰亭圆简体_准" panose="02000000000000000000" charset="-122"/>
              </a:rPr>
              <a:t>    </a:t>
            </a:r>
            <a:endParaRPr kumimoji="1" lang="en" altLang="zh-CN" sz="1600" b="0" dirty="0">
              <a:solidFill>
                <a:schemeClr val="bg1"/>
              </a:solidFill>
              <a:latin typeface="Lantinghei SC Extralight" panose="02000000000000000000" pitchFamily="2" charset="-122"/>
              <a:ea typeface="Lantinghei SC Extralight" panose="02000000000000000000" pitchFamily="2" charset="-122"/>
              <a:cs typeface="方正兰亭圆简体_准" panose="02000000000000000000" charset="-122"/>
            </a:endParaRPr>
          </a:p>
          <a:p>
            <a:pPr marL="0" marR="0" indent="0" algn="ctr" defTabSz="1014730" rtl="0" fontAlgn="auto" latinLnBrk="0" hangingPunct="0">
              <a:lnSpc>
                <a:spcPct val="100000"/>
              </a:lnSpc>
              <a:spcBef>
                <a:spcPts val="0"/>
              </a:spcBef>
              <a:spcAft>
                <a:spcPts val="0"/>
              </a:spcAft>
              <a:buClrTx/>
              <a:buSzTx/>
              <a:buFontTx/>
              <a:buNone/>
            </a:pPr>
            <a:endParaRPr kumimoji="0" lang="zh-CN" altLang="en-US" sz="1600" b="0" u="none" strike="noStrike" cap="none" spc="0" normalizeH="0" baseline="0" dirty="0">
              <a:ln>
                <a:noFill/>
              </a:ln>
              <a:solidFill>
                <a:schemeClr val="bg1"/>
              </a:solidFill>
              <a:effectLst/>
              <a:uFillTx/>
              <a:latin typeface="FZLanTingHeiS-L-GB" panose="02000000000000000000" pitchFamily="2" charset="-122"/>
              <a:ea typeface="FZLanTingHeiS-L-GB" panose="02000000000000000000" pitchFamily="2" charset="-122"/>
              <a:sym typeface="Helvetica Neue"/>
            </a:endParaRPr>
          </a:p>
        </p:txBody>
      </p:sp>
      <p:pic>
        <p:nvPicPr>
          <p:cNvPr id="19" name="图片 18">
            <a:extLst>
              <a:ext uri="{FF2B5EF4-FFF2-40B4-BE49-F238E27FC236}">
                <a16:creationId xmlns:a16="http://schemas.microsoft.com/office/drawing/2014/main" id="{32330207-15E2-5F4B-A204-74DE2567304C}"/>
              </a:ext>
            </a:extLst>
          </p:cNvPr>
          <p:cNvPicPr>
            <a:picLocks noChangeAspect="1"/>
          </p:cNvPicPr>
          <p:nvPr/>
        </p:nvPicPr>
        <p:blipFill>
          <a:blip r:embed="rId5"/>
          <a:stretch>
            <a:fillRect/>
          </a:stretch>
        </p:blipFill>
        <p:spPr>
          <a:xfrm>
            <a:off x="999158" y="14571796"/>
            <a:ext cx="211691" cy="230099"/>
          </a:xfrm>
          <a:prstGeom prst="rect">
            <a:avLst/>
          </a:prstGeom>
        </p:spPr>
      </p:pic>
      <p:sp>
        <p:nvSpPr>
          <p:cNvPr id="20" name="文本框 19">
            <a:extLst>
              <a:ext uri="{FF2B5EF4-FFF2-40B4-BE49-F238E27FC236}">
                <a16:creationId xmlns:a16="http://schemas.microsoft.com/office/drawing/2014/main" id="{BD447EA5-797D-7B4F-A84A-E98502CACEE8}"/>
              </a:ext>
            </a:extLst>
          </p:cNvPr>
          <p:cNvSpPr txBox="1"/>
          <p:nvPr/>
        </p:nvSpPr>
        <p:spPr>
          <a:xfrm>
            <a:off x="1196422" y="14537683"/>
            <a:ext cx="2482851" cy="321362"/>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37207" tIns="37207" rIns="37207" bIns="37207" numCol="1" spcCol="38100" rtlCol="0" anchor="ctr">
            <a:spAutoFit/>
          </a:bodyPr>
          <a:lstStyle/>
          <a:p>
            <a:r>
              <a:rPr lang="zh-CN" altLang="en-US" sz="1600" b="0" dirty="0">
                <a:solidFill>
                  <a:schemeClr val="bg1"/>
                </a:solidFill>
                <a:latin typeface="Lantinghei SC Extralight" panose="02000000000000000000" pitchFamily="2" charset="-122"/>
                <a:ea typeface="Lantinghei SC Extralight" panose="02000000000000000000" pitchFamily="2" charset="-122"/>
              </a:rPr>
              <a:t>参与形式：</a:t>
            </a:r>
            <a:r>
              <a:rPr lang="en" altLang="zh-CN" sz="1600" b="0" dirty="0">
                <a:solidFill>
                  <a:schemeClr val="bg1"/>
                </a:solidFill>
                <a:latin typeface="Lantinghei SC Extralight" panose="02000000000000000000" pitchFamily="2" charset="-122"/>
                <a:ea typeface="Lantinghei SC Extralight" panose="02000000000000000000" pitchFamily="2" charset="-122"/>
              </a:rPr>
              <a:t>zoom</a:t>
            </a:r>
            <a:r>
              <a:rPr lang="zh-CN" altLang="en-US" sz="1600" b="0" dirty="0">
                <a:solidFill>
                  <a:schemeClr val="bg1"/>
                </a:solidFill>
                <a:latin typeface="Lantinghei SC Extralight" panose="02000000000000000000" pitchFamily="2" charset="-122"/>
                <a:ea typeface="Lantinghei SC Extralight" panose="02000000000000000000" pitchFamily="2" charset="-122"/>
              </a:rPr>
              <a:t>线上会议</a:t>
            </a:r>
            <a:endParaRPr kumimoji="0" lang="zh-CN" altLang="en-US" sz="1600" b="0" u="none" strike="noStrike" cap="none" spc="0" normalizeH="0" baseline="0" dirty="0">
              <a:ln>
                <a:noFill/>
              </a:ln>
              <a:solidFill>
                <a:schemeClr val="bg1"/>
              </a:solidFill>
              <a:effectLst/>
              <a:uFillTx/>
              <a:latin typeface="Lantinghei SC Extralight" panose="02000000000000000000" pitchFamily="2" charset="-122"/>
              <a:ea typeface="Lantinghei SC Extralight" panose="02000000000000000000" pitchFamily="2" charset="-122"/>
              <a:sym typeface="Helvetica Neue"/>
            </a:endParaRPr>
          </a:p>
        </p:txBody>
      </p:sp>
      <p:pic>
        <p:nvPicPr>
          <p:cNvPr id="21" name="图片 20">
            <a:extLst>
              <a:ext uri="{FF2B5EF4-FFF2-40B4-BE49-F238E27FC236}">
                <a16:creationId xmlns:a16="http://schemas.microsoft.com/office/drawing/2014/main" id="{5B2970D7-07FA-D142-A74C-FF3AFAAD82B3}"/>
              </a:ext>
            </a:extLst>
          </p:cNvPr>
          <p:cNvPicPr>
            <a:picLocks noChangeAspect="1"/>
          </p:cNvPicPr>
          <p:nvPr/>
        </p:nvPicPr>
        <p:blipFill>
          <a:blip r:embed="rId6"/>
          <a:stretch>
            <a:fillRect/>
          </a:stretch>
        </p:blipFill>
        <p:spPr>
          <a:xfrm>
            <a:off x="1294175" y="14940597"/>
            <a:ext cx="1275401" cy="1275401"/>
          </a:xfrm>
          <a:prstGeom prst="rect">
            <a:avLst/>
          </a:prstGeom>
        </p:spPr>
      </p:pic>
      <p:sp>
        <p:nvSpPr>
          <p:cNvPr id="22" name="文本框 21">
            <a:extLst>
              <a:ext uri="{FF2B5EF4-FFF2-40B4-BE49-F238E27FC236}">
                <a16:creationId xmlns:a16="http://schemas.microsoft.com/office/drawing/2014/main" id="{EC47B98E-6535-DB42-8FD2-EBDC9FA0C521}"/>
              </a:ext>
            </a:extLst>
          </p:cNvPr>
          <p:cNvSpPr txBox="1"/>
          <p:nvPr/>
        </p:nvSpPr>
        <p:spPr>
          <a:xfrm>
            <a:off x="2618716" y="15300329"/>
            <a:ext cx="1011294" cy="567583"/>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37207" tIns="37207" rIns="37207" bIns="37207" numCol="1" spcCol="38100" rtlCol="0" anchor="ctr">
            <a:spAutoFit/>
          </a:bodyPr>
          <a:lstStyle/>
          <a:p>
            <a:r>
              <a:rPr lang="zh-CN" altLang="en-US" sz="1600" b="0" dirty="0">
                <a:solidFill>
                  <a:schemeClr val="bg1"/>
                </a:solidFill>
                <a:latin typeface="Lantinghei SC Extralight" panose="02000000000000000000" pitchFamily="2" charset="-122"/>
                <a:ea typeface="Lantinghei SC Extralight" panose="02000000000000000000" pitchFamily="2" charset="-122"/>
              </a:rPr>
              <a:t>  会议号：</a:t>
            </a:r>
            <a:endParaRPr lang="en-US" altLang="zh-CN" sz="1600" b="0" dirty="0">
              <a:solidFill>
                <a:schemeClr val="bg1"/>
              </a:solidFill>
              <a:latin typeface="Lantinghei SC Extralight" panose="02000000000000000000" pitchFamily="2" charset="-122"/>
              <a:ea typeface="Lantinghei SC Extralight" panose="02000000000000000000" pitchFamily="2" charset="-122"/>
            </a:endParaRPr>
          </a:p>
          <a:p>
            <a:r>
              <a:rPr kumimoji="0" lang="en-US" altLang="zh-CN" sz="1600" b="0" u="none" strike="noStrike" cap="none" spc="0" normalizeH="0" baseline="0" dirty="0" err="1">
                <a:ln>
                  <a:noFill/>
                </a:ln>
                <a:solidFill>
                  <a:schemeClr val="bg1"/>
                </a:solidFill>
                <a:effectLst/>
                <a:uFillTx/>
                <a:latin typeface="Lantinghei SC Extralight" panose="02000000000000000000" pitchFamily="2" charset="-122"/>
                <a:ea typeface="Lantinghei SC Extralight" panose="02000000000000000000" pitchFamily="2" charset="-122"/>
                <a:sym typeface="Helvetica Neue"/>
              </a:rPr>
              <a:t>xxxxxxx</a:t>
            </a:r>
            <a:endParaRPr kumimoji="0" lang="zh-CN" altLang="en-US" sz="1600" b="0" u="none" strike="noStrike" cap="none" spc="0" normalizeH="0" baseline="0" dirty="0">
              <a:ln>
                <a:noFill/>
              </a:ln>
              <a:solidFill>
                <a:schemeClr val="bg1"/>
              </a:solidFill>
              <a:effectLst/>
              <a:uFillTx/>
              <a:latin typeface="Lantinghei SC Extralight" panose="02000000000000000000" pitchFamily="2" charset="-122"/>
              <a:ea typeface="Lantinghei SC Extralight" panose="02000000000000000000" pitchFamily="2" charset="-122"/>
              <a:sym typeface="Helvetica Neue"/>
            </a:endParaRPr>
          </a:p>
        </p:txBody>
      </p:sp>
      <p:pic>
        <p:nvPicPr>
          <p:cNvPr id="23" name="图片 22">
            <a:extLst>
              <a:ext uri="{FF2B5EF4-FFF2-40B4-BE49-F238E27FC236}">
                <a16:creationId xmlns:a16="http://schemas.microsoft.com/office/drawing/2014/main" id="{A4F0A7A9-2BBD-6647-AFDB-2F46583D5264}"/>
              </a:ext>
            </a:extLst>
          </p:cNvPr>
          <p:cNvPicPr>
            <a:picLocks noChangeAspect="1"/>
          </p:cNvPicPr>
          <p:nvPr/>
        </p:nvPicPr>
        <p:blipFill>
          <a:blip r:embed="rId7"/>
          <a:stretch>
            <a:fillRect/>
          </a:stretch>
        </p:blipFill>
        <p:spPr>
          <a:xfrm>
            <a:off x="4465953" y="14634876"/>
            <a:ext cx="1848237" cy="1841729"/>
          </a:xfrm>
          <a:prstGeom prst="rect">
            <a:avLst/>
          </a:prstGeom>
        </p:spPr>
      </p:pic>
      <p:sp>
        <p:nvSpPr>
          <p:cNvPr id="24" name="文本框 23">
            <a:extLst>
              <a:ext uri="{FF2B5EF4-FFF2-40B4-BE49-F238E27FC236}">
                <a16:creationId xmlns:a16="http://schemas.microsoft.com/office/drawing/2014/main" id="{80932F51-5433-004C-8FE1-F49722FFAF48}"/>
              </a:ext>
            </a:extLst>
          </p:cNvPr>
          <p:cNvSpPr txBox="1"/>
          <p:nvPr/>
        </p:nvSpPr>
        <p:spPr>
          <a:xfrm>
            <a:off x="4635145" y="13680130"/>
            <a:ext cx="3358091" cy="567583"/>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37207" tIns="37207" rIns="37207" bIns="37207" numCol="1" spcCol="38100" rtlCol="0" anchor="ctr">
            <a:spAutoFit/>
          </a:bodyPr>
          <a:lstStyle/>
          <a:p>
            <a:pPr algn="l"/>
            <a:r>
              <a:rPr lang="zh-CN" altLang="en-US" sz="1600" b="0" dirty="0">
                <a:solidFill>
                  <a:schemeClr val="bg1"/>
                </a:solidFill>
                <a:latin typeface="Lantinghei SC Extralight" panose="02000000000000000000" pitchFamily="2" charset="-122"/>
                <a:ea typeface="Lantinghei SC Extralight" panose="02000000000000000000" pitchFamily="2" charset="-122"/>
              </a:rPr>
              <a:t>更多资讯请关注清华大学电子工程系</a:t>
            </a:r>
          </a:p>
          <a:p>
            <a:pPr algn="l"/>
            <a:r>
              <a:rPr lang="zh-CN" altLang="en-US" sz="1600" b="0" dirty="0">
                <a:solidFill>
                  <a:schemeClr val="bg1"/>
                </a:solidFill>
                <a:latin typeface="Lantinghei SC Extralight" panose="02000000000000000000" pitchFamily="2" charset="-122"/>
                <a:ea typeface="Lantinghei SC Extralight" panose="02000000000000000000" pitchFamily="2" charset="-122"/>
              </a:rPr>
              <a:t>官方公众号：</a:t>
            </a:r>
            <a:endParaRPr kumimoji="0" lang="zh-CN" altLang="en-US" sz="1600" b="0" u="none" strike="noStrike" cap="none" spc="0" normalizeH="0" baseline="0" dirty="0">
              <a:ln>
                <a:noFill/>
              </a:ln>
              <a:solidFill>
                <a:schemeClr val="bg1"/>
              </a:solidFill>
              <a:effectLst/>
              <a:uFillTx/>
              <a:latin typeface="Lantinghei SC Extralight" panose="02000000000000000000" pitchFamily="2" charset="-122"/>
              <a:ea typeface="Lantinghei SC Extralight" panose="02000000000000000000" pitchFamily="2" charset="-122"/>
              <a:sym typeface="Helvetica Neue"/>
            </a:endParaRPr>
          </a:p>
        </p:txBody>
      </p:sp>
    </p:spTree>
    <p:custDataLst>
      <p:tags r:id="rId1"/>
    </p:custData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spPr>
      <a:bodyPr rot="0" spcFirstLastPara="1" vertOverflow="overflow" horzOverflow="overflow" vert="horz" wrap="square" lIns="37207" tIns="37207" rIns="37207" bIns="37207" numCol="1" spcCol="38100" rtlCol="0" anchor="ctr">
        <a:spAutoFit/>
      </a:bodyPr>
      <a:lstStyle>
        <a:defPPr marL="0" marR="0" indent="0" algn="ctr" defTabSz="1014730" rtl="0" fontAlgn="auto" latinLnBrk="0" hangingPunct="0">
          <a:lnSpc>
            <a:spcPct val="100000"/>
          </a:lnSpc>
          <a:spcBef>
            <a:spcPts val="0"/>
          </a:spcBef>
          <a:spcAft>
            <a:spcPts val="0"/>
          </a:spcAft>
          <a:buClrTx/>
          <a:buSzTx/>
          <a:buFontTx/>
          <a:buNone/>
          <a:defRPr kumimoji="0" sz="38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spPr>
      <a:bodyPr rot="0" spcFirstLastPara="1" vertOverflow="overflow" horzOverflow="overflow" vert="horz" wrap="square" lIns="37207" tIns="37207" rIns="37207" bIns="37207" numCol="1" spcCol="38100" rtlCol="0" anchor="ctr">
        <a:spAutoFit/>
      </a:bodyPr>
      <a:lstStyle>
        <a:defPPr marL="0" marR="0" indent="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spPr>
      <a:bodyPr rot="0" spcFirstLastPara="1" vertOverflow="overflow" horzOverflow="overflow" vert="horz" wrap="square" lIns="37207" tIns="37207" rIns="37207" bIns="37207" numCol="1" spcCol="38100" rtlCol="0" anchor="ctr">
        <a:spAutoFit/>
      </a:bodyPr>
      <a:lstStyle>
        <a:defPPr marL="0" marR="0" indent="0" algn="ctr" defTabSz="1014730" rtl="0" fontAlgn="auto" latinLnBrk="0" hangingPunct="0">
          <a:lnSpc>
            <a:spcPct val="100000"/>
          </a:lnSpc>
          <a:spcBef>
            <a:spcPts val="0"/>
          </a:spcBef>
          <a:spcAft>
            <a:spcPts val="0"/>
          </a:spcAft>
          <a:buClrTx/>
          <a:buSzTx/>
          <a:buFontTx/>
          <a:buNone/>
          <a:defRPr kumimoji="0" sz="38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spPr>
      <a:bodyPr rot="0" spcFirstLastPara="1" vertOverflow="overflow" horzOverflow="overflow" vert="horz" wrap="square" lIns="37207" tIns="37207" rIns="37207" bIns="37207" numCol="1" spcCol="38100" rtlCol="0" anchor="ctr">
        <a:spAutoFit/>
      </a:bodyPr>
      <a:lstStyle>
        <a:defPPr marL="0" marR="0" indent="0" algn="ctr" defTabSz="1014730" rtl="0" fontAlgn="auto" latinLnBrk="0" hangingPunct="0">
          <a:lnSpc>
            <a:spcPct val="100000"/>
          </a:lnSpc>
          <a:spcBef>
            <a:spcPts val="0"/>
          </a:spcBef>
          <a:spcAft>
            <a:spcPts val="0"/>
          </a:spcAft>
          <a:buClrTx/>
          <a:buSzTx/>
          <a:buFontTx/>
          <a:buNone/>
          <a:defRPr kumimoji="0" sz="4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440</Words>
  <Application>Microsoft Macintosh PowerPoint</Application>
  <PresentationFormat>自定义</PresentationFormat>
  <Paragraphs>13</Paragraphs>
  <Slides>1</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vt:i4>
      </vt:variant>
    </vt:vector>
  </HeadingPairs>
  <TitlesOfParts>
    <vt:vector size="13" baseType="lpstr">
      <vt:lpstr>LANTINGHEI SC DEMIBOLD</vt:lpstr>
      <vt:lpstr>Wingdings</vt:lpstr>
      <vt:lpstr>FZLanTingHeiS-L-GB</vt:lpstr>
      <vt:lpstr>Helvetica Neue</vt:lpstr>
      <vt:lpstr>Helvetica Neue Thin</vt:lpstr>
      <vt:lpstr>Helvetica Light</vt:lpstr>
      <vt:lpstr>FZYanSongS-EB-GB</vt:lpstr>
      <vt:lpstr>Helvetica Neue Light</vt:lpstr>
      <vt:lpstr>Source Han Sans SC Light</vt:lpstr>
      <vt:lpstr>Helvetica Neue Medium</vt:lpstr>
      <vt:lpstr>LANTINGHEI SC EXTRALIGHT</vt:lpstr>
      <vt:lpstr>White</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大标题文字示意</dc:title>
  <dc:creator>11</dc:creator>
  <cp:lastModifiedBy>Microsoft Office User</cp:lastModifiedBy>
  <cp:revision>44</cp:revision>
  <dcterms:created xsi:type="dcterms:W3CDTF">2021-04-22T05:58:23Z</dcterms:created>
  <dcterms:modified xsi:type="dcterms:W3CDTF">2022-08-12T09:46:11Z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2052-3.4.2.5348</vt:lpwstr>
  </property>
</Properties>
</file>